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3855" r:id="rId2"/>
    <p:sldMasterId id="2147483868" r:id="rId3"/>
  </p:sldMasterIdLst>
  <p:notesMasterIdLst>
    <p:notesMasterId r:id="rId25"/>
  </p:notesMasterIdLst>
  <p:handoutMasterIdLst>
    <p:handoutMasterId r:id="rId26"/>
  </p:handoutMasterIdLst>
  <p:sldIdLst>
    <p:sldId id="1785" r:id="rId4"/>
    <p:sldId id="1786" r:id="rId5"/>
    <p:sldId id="1788" r:id="rId6"/>
    <p:sldId id="266" r:id="rId7"/>
    <p:sldId id="1803" r:id="rId8"/>
    <p:sldId id="1813" r:id="rId9"/>
    <p:sldId id="259" r:id="rId10"/>
    <p:sldId id="1812" r:id="rId11"/>
    <p:sldId id="1806" r:id="rId12"/>
    <p:sldId id="1808" r:id="rId13"/>
    <p:sldId id="1807" r:id="rId14"/>
    <p:sldId id="1810" r:id="rId15"/>
    <p:sldId id="1797" r:id="rId16"/>
    <p:sldId id="274" r:id="rId17"/>
    <p:sldId id="288" r:id="rId18"/>
    <p:sldId id="287" r:id="rId19"/>
    <p:sldId id="1811" r:id="rId20"/>
    <p:sldId id="290" r:id="rId21"/>
    <p:sldId id="260" r:id="rId22"/>
    <p:sldId id="1794" r:id="rId23"/>
    <p:sldId id="1653" r:id="rId24"/>
  </p:sldIdLst>
  <p:sldSz cx="12192000" cy="6858000"/>
  <p:notesSz cx="7010400" cy="9296400"/>
  <p:custDataLst>
    <p:tags r:id="rId2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1A1581-2326-BF8E-1571-BA1B4C0EB188}" name="zhang weishan" initials="zw" userId="d2d8e93c458a1a6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3CD"/>
    <a:srgbClr val="F0DA00"/>
    <a:srgbClr val="004080"/>
    <a:srgbClr val="006600"/>
    <a:srgbClr val="D6D6EB"/>
    <a:srgbClr val="BADCFA"/>
    <a:srgbClr val="FFCC66"/>
    <a:srgbClr val="0000DA"/>
    <a:srgbClr val="004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216ED-6DAF-2843-930D-2FD308AF2574}" v="115" dt="2024-09-09T01:11:04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7" autoAdjust="0"/>
    <p:restoredTop sz="95928" autoAdjust="0"/>
  </p:normalViewPr>
  <p:slideViewPr>
    <p:cSldViewPr>
      <p:cViewPr varScale="1">
        <p:scale>
          <a:sx n="204" d="100"/>
          <a:sy n="204" d="100"/>
        </p:scale>
        <p:origin x="200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4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908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8/10/relationships/authors" Target="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 Yang" userId="141f99a0-1982-4575-b229-65b30d0025e1" providerId="ADAL" clId="{809C2959-6293-004C-87C0-4AF2AA726192}"/>
    <pc:docChg chg="undo redo custSel addSld delSld modSld sldOrd">
      <pc:chgData name="Dong Yang" userId="141f99a0-1982-4575-b229-65b30d0025e1" providerId="ADAL" clId="{809C2959-6293-004C-87C0-4AF2AA726192}" dt="2024-05-31T12:14:30.774" v="5171" actId="1035"/>
      <pc:docMkLst>
        <pc:docMk/>
      </pc:docMkLst>
      <pc:sldChg chg="del">
        <pc:chgData name="Dong Yang" userId="141f99a0-1982-4575-b229-65b30d0025e1" providerId="ADAL" clId="{809C2959-6293-004C-87C0-4AF2AA726192}" dt="2024-05-31T03:18:09.650" v="588" actId="2696"/>
        <pc:sldMkLst>
          <pc:docMk/>
          <pc:sldMk cId="2373972166" sldId="258"/>
        </pc:sldMkLst>
      </pc:sldChg>
      <pc:sldChg chg="addSp delSp modSp mod modNotesTx">
        <pc:chgData name="Dong Yang" userId="141f99a0-1982-4575-b229-65b30d0025e1" providerId="ADAL" clId="{809C2959-6293-004C-87C0-4AF2AA726192}" dt="2024-05-31T11:29:21.607" v="4861" actId="20577"/>
        <pc:sldMkLst>
          <pc:docMk/>
          <pc:sldMk cId="2238046282" sldId="259"/>
        </pc:sldMkLst>
        <pc:spChg chg="add mod">
          <ac:chgData name="Dong Yang" userId="141f99a0-1982-4575-b229-65b30d0025e1" providerId="ADAL" clId="{809C2959-6293-004C-87C0-4AF2AA726192}" dt="2024-05-31T04:04:41.954" v="983" actId="14100"/>
          <ac:spMkLst>
            <pc:docMk/>
            <pc:sldMk cId="2238046282" sldId="259"/>
            <ac:spMk id="2" creationId="{008854E3-E045-7241-9E36-9A692753E937}"/>
          </ac:spMkLst>
        </pc:spChg>
        <pc:spChg chg="add del mod">
          <ac:chgData name="Dong Yang" userId="141f99a0-1982-4575-b229-65b30d0025e1" providerId="ADAL" clId="{809C2959-6293-004C-87C0-4AF2AA726192}" dt="2024-05-31T04:13:57.017" v="988" actId="478"/>
          <ac:spMkLst>
            <pc:docMk/>
            <pc:sldMk cId="2238046282" sldId="259"/>
            <ac:spMk id="5" creationId="{3214958B-721E-6734-7462-3734BF75C270}"/>
          </ac:spMkLst>
        </pc:spChg>
        <pc:spChg chg="add mod">
          <ac:chgData name="Dong Yang" userId="141f99a0-1982-4575-b229-65b30d0025e1" providerId="ADAL" clId="{809C2959-6293-004C-87C0-4AF2AA726192}" dt="2024-05-31T04:33:18.168" v="1576" actId="113"/>
          <ac:spMkLst>
            <pc:docMk/>
            <pc:sldMk cId="2238046282" sldId="259"/>
            <ac:spMk id="6" creationId="{C1311DC3-0744-4B0B-3222-6284C745472E}"/>
          </ac:spMkLst>
        </pc:spChg>
        <pc:spChg chg="del">
          <ac:chgData name="Dong Yang" userId="141f99a0-1982-4575-b229-65b30d0025e1" providerId="ADAL" clId="{809C2959-6293-004C-87C0-4AF2AA726192}" dt="2024-05-31T03:20:42.295" v="592" actId="478"/>
          <ac:spMkLst>
            <pc:docMk/>
            <pc:sldMk cId="2238046282" sldId="259"/>
            <ac:spMk id="14" creationId="{449C6A6B-676F-FEC6-853A-28EEAC70EBD6}"/>
          </ac:spMkLst>
        </pc:spChg>
        <pc:spChg chg="mod">
          <ac:chgData name="Dong Yang" userId="141f99a0-1982-4575-b229-65b30d0025e1" providerId="ADAL" clId="{809C2959-6293-004C-87C0-4AF2AA726192}" dt="2024-05-31T03:49:38.696" v="951" actId="404"/>
          <ac:spMkLst>
            <pc:docMk/>
            <pc:sldMk cId="2238046282" sldId="259"/>
            <ac:spMk id="19" creationId="{602DE295-E77D-407B-BEFD-8DC70A016C8E}"/>
          </ac:spMkLst>
        </pc:spChg>
        <pc:spChg chg="del">
          <ac:chgData name="Dong Yang" userId="141f99a0-1982-4575-b229-65b30d0025e1" providerId="ADAL" clId="{809C2959-6293-004C-87C0-4AF2AA726192}" dt="2024-05-31T03:20:43.785" v="593" actId="478"/>
          <ac:spMkLst>
            <pc:docMk/>
            <pc:sldMk cId="2238046282" sldId="259"/>
            <ac:spMk id="20" creationId="{DAE5373D-6820-69C3-D835-3994721CF06A}"/>
          </ac:spMkLst>
        </pc:spChg>
        <pc:spChg chg="del">
          <ac:chgData name="Dong Yang" userId="141f99a0-1982-4575-b229-65b30d0025e1" providerId="ADAL" clId="{809C2959-6293-004C-87C0-4AF2AA726192}" dt="2024-05-31T03:20:45.778" v="594" actId="478"/>
          <ac:spMkLst>
            <pc:docMk/>
            <pc:sldMk cId="2238046282" sldId="259"/>
            <ac:spMk id="21" creationId="{67B4BBD4-72CC-BF4E-E619-CDD735412AFA}"/>
          </ac:spMkLst>
        </pc:spChg>
        <pc:spChg chg="del">
          <ac:chgData name="Dong Yang" userId="141f99a0-1982-4575-b229-65b30d0025e1" providerId="ADAL" clId="{809C2959-6293-004C-87C0-4AF2AA726192}" dt="2024-05-31T03:20:47.176" v="595" actId="478"/>
          <ac:spMkLst>
            <pc:docMk/>
            <pc:sldMk cId="2238046282" sldId="259"/>
            <ac:spMk id="22" creationId="{219882DE-63CD-94F0-48AA-E87AC8184115}"/>
          </ac:spMkLst>
        </pc:spChg>
        <pc:spChg chg="del mod">
          <ac:chgData name="Dong Yang" userId="141f99a0-1982-4575-b229-65b30d0025e1" providerId="ADAL" clId="{809C2959-6293-004C-87C0-4AF2AA726192}" dt="2024-05-31T03:49:51.640" v="952" actId="478"/>
          <ac:spMkLst>
            <pc:docMk/>
            <pc:sldMk cId="2238046282" sldId="259"/>
            <ac:spMk id="23" creationId="{1D6D9533-6F86-2287-E057-B3A0CAD9A628}"/>
          </ac:spMkLst>
        </pc:spChg>
        <pc:grpChg chg="add mod">
          <ac:chgData name="Dong Yang" userId="141f99a0-1982-4575-b229-65b30d0025e1" providerId="ADAL" clId="{809C2959-6293-004C-87C0-4AF2AA726192}" dt="2024-05-31T04:32:48.649" v="1572" actId="1036"/>
          <ac:grpSpMkLst>
            <pc:docMk/>
            <pc:sldMk cId="2238046282" sldId="259"/>
            <ac:grpSpMk id="12" creationId="{AEDEA57D-F397-A5DD-4875-49F23BF17E3F}"/>
          </ac:grpSpMkLst>
        </pc:grpChg>
        <pc:picChg chg="del">
          <ac:chgData name="Dong Yang" userId="141f99a0-1982-4575-b229-65b30d0025e1" providerId="ADAL" clId="{809C2959-6293-004C-87C0-4AF2AA726192}" dt="2024-05-31T03:49:52.787" v="953" actId="478"/>
          <ac:picMkLst>
            <pc:docMk/>
            <pc:sldMk cId="2238046282" sldId="259"/>
            <ac:picMk id="4" creationId="{8E055ACA-8481-BB54-64FD-EDB357DAF3D3}"/>
          </ac:picMkLst>
        </pc:picChg>
        <pc:picChg chg="add mod">
          <ac:chgData name="Dong Yang" userId="141f99a0-1982-4575-b229-65b30d0025e1" providerId="ADAL" clId="{809C2959-6293-004C-87C0-4AF2AA726192}" dt="2024-05-31T04:29:21.260" v="1530" actId="1076"/>
          <ac:picMkLst>
            <pc:docMk/>
            <pc:sldMk cId="2238046282" sldId="259"/>
            <ac:picMk id="7" creationId="{BA59CBBE-235F-6E68-6B65-8A161265CCBB}"/>
          </ac:picMkLst>
        </pc:picChg>
        <pc:picChg chg="add mod">
          <ac:chgData name="Dong Yang" userId="141f99a0-1982-4575-b229-65b30d0025e1" providerId="ADAL" clId="{809C2959-6293-004C-87C0-4AF2AA726192}" dt="2024-05-31T04:30:41.545" v="1545" actId="1076"/>
          <ac:picMkLst>
            <pc:docMk/>
            <pc:sldMk cId="2238046282" sldId="259"/>
            <ac:picMk id="8" creationId="{2540EDE0-36D0-A435-AE67-54E88992E262}"/>
          </ac:picMkLst>
        </pc:picChg>
        <pc:picChg chg="add del mod">
          <ac:chgData name="Dong Yang" userId="141f99a0-1982-4575-b229-65b30d0025e1" providerId="ADAL" clId="{809C2959-6293-004C-87C0-4AF2AA726192}" dt="2024-05-31T04:31:32.341" v="1559" actId="1076"/>
          <ac:picMkLst>
            <pc:docMk/>
            <pc:sldMk cId="2238046282" sldId="259"/>
            <ac:picMk id="9" creationId="{E9171E78-8881-E8FA-13B5-33A832767CC6}"/>
          </ac:picMkLst>
        </pc:picChg>
        <pc:picChg chg="add mod">
          <ac:chgData name="Dong Yang" userId="141f99a0-1982-4575-b229-65b30d0025e1" providerId="ADAL" clId="{809C2959-6293-004C-87C0-4AF2AA726192}" dt="2024-05-31T04:32:26.743" v="1569" actId="14100"/>
          <ac:picMkLst>
            <pc:docMk/>
            <pc:sldMk cId="2238046282" sldId="259"/>
            <ac:picMk id="10" creationId="{95BACF51-3C2A-D123-23A8-179EA0665D99}"/>
          </ac:picMkLst>
        </pc:picChg>
        <pc:picChg chg="add mod">
          <ac:chgData name="Dong Yang" userId="141f99a0-1982-4575-b229-65b30d0025e1" providerId="ADAL" clId="{809C2959-6293-004C-87C0-4AF2AA726192}" dt="2024-05-31T04:32:02.475" v="1562" actId="1076"/>
          <ac:picMkLst>
            <pc:docMk/>
            <pc:sldMk cId="2238046282" sldId="259"/>
            <ac:picMk id="11" creationId="{7D9EBD37-36B5-DDD0-D7CA-5E9EE2B9A886}"/>
          </ac:picMkLst>
        </pc:picChg>
      </pc:sldChg>
      <pc:sldChg chg="delSp modSp mod modNotesTx">
        <pc:chgData name="Dong Yang" userId="141f99a0-1982-4575-b229-65b30d0025e1" providerId="ADAL" clId="{809C2959-6293-004C-87C0-4AF2AA726192}" dt="2024-05-31T11:28:33.143" v="4850" actId="20577"/>
        <pc:sldMkLst>
          <pc:docMk/>
          <pc:sldMk cId="2277362401" sldId="260"/>
        </pc:sldMkLst>
        <pc:spChg chg="mod">
          <ac:chgData name="Dong Yang" userId="141f99a0-1982-4575-b229-65b30d0025e1" providerId="ADAL" clId="{809C2959-6293-004C-87C0-4AF2AA726192}" dt="2024-05-31T11:08:05.191" v="4848" actId="1076"/>
          <ac:spMkLst>
            <pc:docMk/>
            <pc:sldMk cId="2277362401" sldId="260"/>
            <ac:spMk id="4" creationId="{B77785CC-3530-3B43-D100-64BE379114DC}"/>
          </ac:spMkLst>
        </pc:spChg>
        <pc:spChg chg="del">
          <ac:chgData name="Dong Yang" userId="141f99a0-1982-4575-b229-65b30d0025e1" providerId="ADAL" clId="{809C2959-6293-004C-87C0-4AF2AA726192}" dt="2024-05-31T10:51:38.658" v="4269" actId="478"/>
          <ac:spMkLst>
            <pc:docMk/>
            <pc:sldMk cId="2277362401" sldId="260"/>
            <ac:spMk id="8" creationId="{E1B6B796-5CDF-759E-692E-6C04EDBEA2B5}"/>
          </ac:spMkLst>
        </pc:spChg>
        <pc:spChg chg="del">
          <ac:chgData name="Dong Yang" userId="141f99a0-1982-4575-b229-65b30d0025e1" providerId="ADAL" clId="{809C2959-6293-004C-87C0-4AF2AA726192}" dt="2024-05-31T10:56:00.642" v="4270" actId="478"/>
          <ac:spMkLst>
            <pc:docMk/>
            <pc:sldMk cId="2277362401" sldId="260"/>
            <ac:spMk id="9" creationId="{9B2D7AF6-D626-AF6C-B826-60C389D0DC89}"/>
          </ac:spMkLst>
        </pc:spChg>
        <pc:spChg chg="del">
          <ac:chgData name="Dong Yang" userId="141f99a0-1982-4575-b229-65b30d0025e1" providerId="ADAL" clId="{809C2959-6293-004C-87C0-4AF2AA726192}" dt="2024-05-31T10:56:02.049" v="4271" actId="478"/>
          <ac:spMkLst>
            <pc:docMk/>
            <pc:sldMk cId="2277362401" sldId="260"/>
            <ac:spMk id="10" creationId="{D76B0188-30C4-AA43-8811-56E7CDD5C065}"/>
          </ac:spMkLst>
        </pc:spChg>
        <pc:spChg chg="del">
          <ac:chgData name="Dong Yang" userId="141f99a0-1982-4575-b229-65b30d0025e1" providerId="ADAL" clId="{809C2959-6293-004C-87C0-4AF2AA726192}" dt="2024-05-31T10:56:03.531" v="4272" actId="478"/>
          <ac:spMkLst>
            <pc:docMk/>
            <pc:sldMk cId="2277362401" sldId="260"/>
            <ac:spMk id="11" creationId="{234435C1-C4A9-EA8E-D724-AED8D3E91207}"/>
          </ac:spMkLst>
        </pc:spChg>
        <pc:spChg chg="mod">
          <ac:chgData name="Dong Yang" userId="141f99a0-1982-4575-b229-65b30d0025e1" providerId="ADAL" clId="{809C2959-6293-004C-87C0-4AF2AA726192}" dt="2024-05-31T06:20:39.717" v="4260" actId="20577"/>
          <ac:spMkLst>
            <pc:docMk/>
            <pc:sldMk cId="2277362401" sldId="260"/>
            <ac:spMk id="16" creationId="{98B7A025-115A-4746-A773-3FB1E409C311}"/>
          </ac:spMkLst>
        </pc:spChg>
      </pc:sldChg>
      <pc:sldChg chg="del">
        <pc:chgData name="Dong Yang" userId="141f99a0-1982-4575-b229-65b30d0025e1" providerId="ADAL" clId="{809C2959-6293-004C-87C0-4AF2AA726192}" dt="2024-05-31T06:05:04.261" v="3834" actId="2696"/>
        <pc:sldMkLst>
          <pc:docMk/>
          <pc:sldMk cId="1083020978" sldId="262"/>
        </pc:sldMkLst>
      </pc:sldChg>
      <pc:sldChg chg="addSp delSp modSp mod modNotesTx">
        <pc:chgData name="Dong Yang" userId="141f99a0-1982-4575-b229-65b30d0025e1" providerId="ADAL" clId="{809C2959-6293-004C-87C0-4AF2AA726192}" dt="2024-05-31T03:15:23.941" v="563" actId="1038"/>
        <pc:sldMkLst>
          <pc:docMk/>
          <pc:sldMk cId="2842537988" sldId="266"/>
        </pc:sldMkLst>
        <pc:spChg chg="del">
          <ac:chgData name="Dong Yang" userId="141f99a0-1982-4575-b229-65b30d0025e1" providerId="ADAL" clId="{809C2959-6293-004C-87C0-4AF2AA726192}" dt="2024-05-31T00:59:18.919" v="68" actId="478"/>
          <ac:spMkLst>
            <pc:docMk/>
            <pc:sldMk cId="2842537988" sldId="266"/>
            <ac:spMk id="2" creationId="{90D4388B-DF0A-B027-872B-CD6C0BB982C4}"/>
          </ac:spMkLst>
        </pc:spChg>
        <pc:spChg chg="add mod">
          <ac:chgData name="Dong Yang" userId="141f99a0-1982-4575-b229-65b30d0025e1" providerId="ADAL" clId="{809C2959-6293-004C-87C0-4AF2AA726192}" dt="2024-05-31T01:12:34.740" v="225" actId="1035"/>
          <ac:spMkLst>
            <pc:docMk/>
            <pc:sldMk cId="2842537988" sldId="266"/>
            <ac:spMk id="3" creationId="{E7A41634-ECF5-9CCE-7691-A3E49B0A6928}"/>
          </ac:spMkLst>
        </pc:spChg>
        <pc:spChg chg="add mod">
          <ac:chgData name="Dong Yang" userId="141f99a0-1982-4575-b229-65b30d0025e1" providerId="ADAL" clId="{809C2959-6293-004C-87C0-4AF2AA726192}" dt="2024-05-31T03:14:59.377" v="506" actId="20577"/>
          <ac:spMkLst>
            <pc:docMk/>
            <pc:sldMk cId="2842537988" sldId="266"/>
            <ac:spMk id="5" creationId="{20E9A962-05CE-0D37-6036-7F3587022C25}"/>
          </ac:spMkLst>
        </pc:spChg>
        <pc:spChg chg="del">
          <ac:chgData name="Dong Yang" userId="141f99a0-1982-4575-b229-65b30d0025e1" providerId="ADAL" clId="{809C2959-6293-004C-87C0-4AF2AA726192}" dt="2024-05-31T00:59:23.348" v="70" actId="478"/>
          <ac:spMkLst>
            <pc:docMk/>
            <pc:sldMk cId="2842537988" sldId="266"/>
            <ac:spMk id="6" creationId="{7854B1C2-CB4B-8034-51D7-8D55ABD19379}"/>
          </ac:spMkLst>
        </pc:spChg>
        <pc:spChg chg="del">
          <ac:chgData name="Dong Yang" userId="141f99a0-1982-4575-b229-65b30d0025e1" providerId="ADAL" clId="{809C2959-6293-004C-87C0-4AF2AA726192}" dt="2024-05-31T00:59:21.918" v="69" actId="478"/>
          <ac:spMkLst>
            <pc:docMk/>
            <pc:sldMk cId="2842537988" sldId="266"/>
            <ac:spMk id="7" creationId="{205B6E8D-CF75-9B8A-C733-4DB2E3D61DB6}"/>
          </ac:spMkLst>
        </pc:spChg>
        <pc:spChg chg="del">
          <ac:chgData name="Dong Yang" userId="141f99a0-1982-4575-b229-65b30d0025e1" providerId="ADAL" clId="{809C2959-6293-004C-87C0-4AF2AA726192}" dt="2024-05-31T00:59:21.918" v="69" actId="478"/>
          <ac:spMkLst>
            <pc:docMk/>
            <pc:sldMk cId="2842537988" sldId="266"/>
            <ac:spMk id="8" creationId="{ED4780B6-9868-AABD-1DBE-BC2C79AC888F}"/>
          </ac:spMkLst>
        </pc:spChg>
        <pc:spChg chg="del">
          <ac:chgData name="Dong Yang" userId="141f99a0-1982-4575-b229-65b30d0025e1" providerId="ADAL" clId="{809C2959-6293-004C-87C0-4AF2AA726192}" dt="2024-05-31T00:59:25.581" v="71" actId="478"/>
          <ac:spMkLst>
            <pc:docMk/>
            <pc:sldMk cId="2842537988" sldId="266"/>
            <ac:spMk id="9" creationId="{B142298A-5B3B-9060-E49A-1D4224EE3A1C}"/>
          </ac:spMkLst>
        </pc:spChg>
        <pc:spChg chg="del">
          <ac:chgData name="Dong Yang" userId="141f99a0-1982-4575-b229-65b30d0025e1" providerId="ADAL" clId="{809C2959-6293-004C-87C0-4AF2AA726192}" dt="2024-05-31T00:59:21.918" v="69" actId="478"/>
          <ac:spMkLst>
            <pc:docMk/>
            <pc:sldMk cId="2842537988" sldId="266"/>
            <ac:spMk id="10" creationId="{F6A5506D-0BFA-B15F-A769-4874D0022523}"/>
          </ac:spMkLst>
        </pc:spChg>
        <pc:spChg chg="add mod">
          <ac:chgData name="Dong Yang" userId="141f99a0-1982-4575-b229-65b30d0025e1" providerId="ADAL" clId="{809C2959-6293-004C-87C0-4AF2AA726192}" dt="2024-05-31T01:14:08.606" v="239" actId="1038"/>
          <ac:spMkLst>
            <pc:docMk/>
            <pc:sldMk cId="2842537988" sldId="266"/>
            <ac:spMk id="12" creationId="{415B6397-3C66-77B9-5B60-CC6FF25648C4}"/>
          </ac:spMkLst>
        </pc:spChg>
        <pc:spChg chg="add mod">
          <ac:chgData name="Dong Yang" userId="141f99a0-1982-4575-b229-65b30d0025e1" providerId="ADAL" clId="{809C2959-6293-004C-87C0-4AF2AA726192}" dt="2024-05-31T01:14:08.606" v="239" actId="1038"/>
          <ac:spMkLst>
            <pc:docMk/>
            <pc:sldMk cId="2842537988" sldId="266"/>
            <ac:spMk id="16" creationId="{D1E69B88-F04B-8FCF-2360-7C7B0A8D5FCE}"/>
          </ac:spMkLst>
        </pc:spChg>
        <pc:spChg chg="add del mod">
          <ac:chgData name="Dong Yang" userId="141f99a0-1982-4575-b229-65b30d0025e1" providerId="ADAL" clId="{809C2959-6293-004C-87C0-4AF2AA726192}" dt="2024-05-31T03:15:02.363" v="507" actId="478"/>
          <ac:spMkLst>
            <pc:docMk/>
            <pc:sldMk cId="2842537988" sldId="266"/>
            <ac:spMk id="17" creationId="{30FEECE4-541F-89E6-8EF4-C2D16028F553}"/>
          </ac:spMkLst>
        </pc:spChg>
        <pc:spChg chg="add mod">
          <ac:chgData name="Dong Yang" userId="141f99a0-1982-4575-b229-65b30d0025e1" providerId="ADAL" clId="{809C2959-6293-004C-87C0-4AF2AA726192}" dt="2024-05-31T03:15:07.037" v="509" actId="20577"/>
          <ac:spMkLst>
            <pc:docMk/>
            <pc:sldMk cId="2842537988" sldId="266"/>
            <ac:spMk id="18" creationId="{CF3EB19F-1E23-3EF4-2CC8-89412ACCED5F}"/>
          </ac:spMkLst>
        </pc:spChg>
        <pc:spChg chg="add del mod">
          <ac:chgData name="Dong Yang" userId="141f99a0-1982-4575-b229-65b30d0025e1" providerId="ADAL" clId="{809C2959-6293-004C-87C0-4AF2AA726192}" dt="2024-05-31T01:12:10.965" v="190" actId="478"/>
          <ac:spMkLst>
            <pc:docMk/>
            <pc:sldMk cId="2842537988" sldId="266"/>
            <ac:spMk id="21" creationId="{A1BBCBA9-E1B2-1ADD-59F5-6AEE83260CB2}"/>
          </ac:spMkLst>
        </pc:spChg>
        <pc:spChg chg="mod">
          <ac:chgData name="Dong Yang" userId="141f99a0-1982-4575-b229-65b30d0025e1" providerId="ADAL" clId="{809C2959-6293-004C-87C0-4AF2AA726192}" dt="2024-05-31T01:02:26.142" v="80"/>
          <ac:spMkLst>
            <pc:docMk/>
            <pc:sldMk cId="2842537988" sldId="266"/>
            <ac:spMk id="22" creationId="{E573F309-32CC-4B12-971F-8D17BB94CE64}"/>
          </ac:spMkLst>
        </pc:spChg>
        <pc:spChg chg="add mod">
          <ac:chgData name="Dong Yang" userId="141f99a0-1982-4575-b229-65b30d0025e1" providerId="ADAL" clId="{809C2959-6293-004C-87C0-4AF2AA726192}" dt="2024-05-31T03:15:23.941" v="563" actId="1038"/>
          <ac:spMkLst>
            <pc:docMk/>
            <pc:sldMk cId="2842537988" sldId="266"/>
            <ac:spMk id="27" creationId="{F9D1D170-32A0-C0FC-A971-B8C3709DD59A}"/>
          </ac:spMkLst>
        </pc:spChg>
        <pc:spChg chg="add mod">
          <ac:chgData name="Dong Yang" userId="141f99a0-1982-4575-b229-65b30d0025e1" providerId="ADAL" clId="{809C2959-6293-004C-87C0-4AF2AA726192}" dt="2024-05-31T03:15:23.941" v="563" actId="1038"/>
          <ac:spMkLst>
            <pc:docMk/>
            <pc:sldMk cId="2842537988" sldId="266"/>
            <ac:spMk id="29" creationId="{F03B8761-3B5C-54B2-867E-687BDE3813D0}"/>
          </ac:spMkLst>
        </pc:spChg>
        <pc:spChg chg="add del mod">
          <ac:chgData name="Dong Yang" userId="141f99a0-1982-4575-b229-65b30d0025e1" providerId="ADAL" clId="{809C2959-6293-004C-87C0-4AF2AA726192}" dt="2024-05-31T03:15:12.620" v="511" actId="478"/>
          <ac:spMkLst>
            <pc:docMk/>
            <pc:sldMk cId="2842537988" sldId="266"/>
            <ac:spMk id="32" creationId="{B3DD2101-F921-D9C8-83D9-FD3243C53AA7}"/>
          </ac:spMkLst>
        </pc:spChg>
        <pc:picChg chg="add del mod">
          <ac:chgData name="Dong Yang" userId="141f99a0-1982-4575-b229-65b30d0025e1" providerId="ADAL" clId="{809C2959-6293-004C-87C0-4AF2AA726192}" dt="2024-05-31T01:11:56.596" v="182" actId="478"/>
          <ac:picMkLst>
            <pc:docMk/>
            <pc:sldMk cId="2842537988" sldId="266"/>
            <ac:picMk id="4" creationId="{C0F0320B-9CCB-3A45-7498-00B35F2A5ADF}"/>
          </ac:picMkLst>
        </pc:picChg>
        <pc:picChg chg="del">
          <ac:chgData name="Dong Yang" userId="141f99a0-1982-4575-b229-65b30d0025e1" providerId="ADAL" clId="{809C2959-6293-004C-87C0-4AF2AA726192}" dt="2024-05-31T00:59:28.742" v="73" actId="478"/>
          <ac:picMkLst>
            <pc:docMk/>
            <pc:sldMk cId="2842537988" sldId="266"/>
            <ac:picMk id="13" creationId="{8FB9C9FD-A566-57D0-2182-68CD1AE93BDF}"/>
          </ac:picMkLst>
        </pc:picChg>
        <pc:picChg chg="del">
          <ac:chgData name="Dong Yang" userId="141f99a0-1982-4575-b229-65b30d0025e1" providerId="ADAL" clId="{809C2959-6293-004C-87C0-4AF2AA726192}" dt="2024-05-31T00:59:27.197" v="72" actId="478"/>
          <ac:picMkLst>
            <pc:docMk/>
            <pc:sldMk cId="2842537988" sldId="266"/>
            <ac:picMk id="14" creationId="{D1A77BA6-F2C6-8CF0-7ABE-4CA2D9AE799C}"/>
          </ac:picMkLst>
        </pc:picChg>
        <pc:picChg chg="del">
          <ac:chgData name="Dong Yang" userId="141f99a0-1982-4575-b229-65b30d0025e1" providerId="ADAL" clId="{809C2959-6293-004C-87C0-4AF2AA726192}" dt="2024-05-31T00:59:29.922" v="74" actId="478"/>
          <ac:picMkLst>
            <pc:docMk/>
            <pc:sldMk cId="2842537988" sldId="266"/>
            <ac:picMk id="15" creationId="{06D71692-FE37-89CD-43EE-B9B6264F42C8}"/>
          </ac:picMkLst>
        </pc:picChg>
        <pc:picChg chg="add mod">
          <ac:chgData name="Dong Yang" userId="141f99a0-1982-4575-b229-65b30d0025e1" providerId="ADAL" clId="{809C2959-6293-004C-87C0-4AF2AA726192}" dt="2024-05-31T03:15:23.941" v="563" actId="1038"/>
          <ac:picMkLst>
            <pc:docMk/>
            <pc:sldMk cId="2842537988" sldId="266"/>
            <ac:picMk id="24" creationId="{44800FC9-7123-51D7-2EDA-F7978D0E0EF7}"/>
          </ac:picMkLst>
        </pc:picChg>
        <pc:picChg chg="add mod">
          <ac:chgData name="Dong Yang" userId="141f99a0-1982-4575-b229-65b30d0025e1" providerId="ADAL" clId="{809C2959-6293-004C-87C0-4AF2AA726192}" dt="2024-05-31T03:15:23.941" v="563" actId="1038"/>
          <ac:picMkLst>
            <pc:docMk/>
            <pc:sldMk cId="2842537988" sldId="266"/>
            <ac:picMk id="25" creationId="{D9B1A9B5-930B-E369-A087-BFEDC5B68367}"/>
          </ac:picMkLst>
        </pc:picChg>
        <pc:picChg chg="add del mod">
          <ac:chgData name="Dong Yang" userId="141f99a0-1982-4575-b229-65b30d0025e1" providerId="ADAL" clId="{809C2959-6293-004C-87C0-4AF2AA726192}" dt="2024-05-31T01:37:40.558" v="281" actId="478"/>
          <ac:picMkLst>
            <pc:docMk/>
            <pc:sldMk cId="2842537988" sldId="266"/>
            <ac:picMk id="30" creationId="{DA7BF677-679D-3E2E-97C3-8E895D00199F}"/>
          </ac:picMkLst>
        </pc:picChg>
        <pc:picChg chg="add del mod">
          <ac:chgData name="Dong Yang" userId="141f99a0-1982-4575-b229-65b30d0025e1" providerId="ADAL" clId="{809C2959-6293-004C-87C0-4AF2AA726192}" dt="2024-05-31T03:15:10.831" v="510" actId="478"/>
          <ac:picMkLst>
            <pc:docMk/>
            <pc:sldMk cId="2842537988" sldId="266"/>
            <ac:picMk id="31" creationId="{17BBFC9C-4320-1833-0186-166503910778}"/>
          </ac:picMkLst>
        </pc:picChg>
      </pc:sldChg>
      <pc:sldChg chg="del">
        <pc:chgData name="Dong Yang" userId="141f99a0-1982-4575-b229-65b30d0025e1" providerId="ADAL" clId="{809C2959-6293-004C-87C0-4AF2AA726192}" dt="2024-05-31T03:18:09.650" v="588" actId="2696"/>
        <pc:sldMkLst>
          <pc:docMk/>
          <pc:sldMk cId="3108040246" sldId="269"/>
        </pc:sldMkLst>
      </pc:sldChg>
      <pc:sldChg chg="del">
        <pc:chgData name="Dong Yang" userId="141f99a0-1982-4575-b229-65b30d0025e1" providerId="ADAL" clId="{809C2959-6293-004C-87C0-4AF2AA726192}" dt="2024-05-31T06:05:02.693" v="3833" actId="2696"/>
        <pc:sldMkLst>
          <pc:docMk/>
          <pc:sldMk cId="1041677883" sldId="271"/>
        </pc:sldMkLst>
      </pc:sldChg>
      <pc:sldChg chg="modSp add del mod modNotesTx">
        <pc:chgData name="Dong Yang" userId="141f99a0-1982-4575-b229-65b30d0025e1" providerId="ADAL" clId="{809C2959-6293-004C-87C0-4AF2AA726192}" dt="2024-05-31T11:28:50.515" v="4855" actId="20577"/>
        <pc:sldMkLst>
          <pc:docMk/>
          <pc:sldMk cId="2428471686" sldId="274"/>
        </pc:sldMkLst>
        <pc:spChg chg="mod">
          <ac:chgData name="Dong Yang" userId="141f99a0-1982-4575-b229-65b30d0025e1" providerId="ADAL" clId="{809C2959-6293-004C-87C0-4AF2AA726192}" dt="2024-05-31T06:16:03.678" v="4191" actId="20577"/>
          <ac:spMkLst>
            <pc:docMk/>
            <pc:sldMk cId="2428471686" sldId="274"/>
            <ac:spMk id="13" creationId="{A73F0B60-CD5D-4E6C-BC7C-E8D31F30CC7A}"/>
          </ac:spMkLst>
        </pc:spChg>
      </pc:sldChg>
      <pc:sldChg chg="del">
        <pc:chgData name="Dong Yang" userId="141f99a0-1982-4575-b229-65b30d0025e1" providerId="ADAL" clId="{809C2959-6293-004C-87C0-4AF2AA726192}" dt="2024-05-31T03:18:09.650" v="588" actId="2696"/>
        <pc:sldMkLst>
          <pc:docMk/>
          <pc:sldMk cId="1243648263" sldId="276"/>
        </pc:sldMkLst>
      </pc:sldChg>
      <pc:sldChg chg="del">
        <pc:chgData name="Dong Yang" userId="141f99a0-1982-4575-b229-65b30d0025e1" providerId="ADAL" clId="{809C2959-6293-004C-87C0-4AF2AA726192}" dt="2024-05-31T03:18:09.650" v="588" actId="2696"/>
        <pc:sldMkLst>
          <pc:docMk/>
          <pc:sldMk cId="4035703720" sldId="277"/>
        </pc:sldMkLst>
      </pc:sldChg>
      <pc:sldChg chg="del">
        <pc:chgData name="Dong Yang" userId="141f99a0-1982-4575-b229-65b30d0025e1" providerId="ADAL" clId="{809C2959-6293-004C-87C0-4AF2AA726192}" dt="2024-05-31T03:18:09.650" v="588" actId="2696"/>
        <pc:sldMkLst>
          <pc:docMk/>
          <pc:sldMk cId="2328144339" sldId="278"/>
        </pc:sldMkLst>
      </pc:sldChg>
      <pc:sldChg chg="del">
        <pc:chgData name="Dong Yang" userId="141f99a0-1982-4575-b229-65b30d0025e1" providerId="ADAL" clId="{809C2959-6293-004C-87C0-4AF2AA726192}" dt="2024-05-31T03:18:09.650" v="588" actId="2696"/>
        <pc:sldMkLst>
          <pc:docMk/>
          <pc:sldMk cId="2772649690" sldId="279"/>
        </pc:sldMkLst>
      </pc:sldChg>
      <pc:sldChg chg="del">
        <pc:chgData name="Dong Yang" userId="141f99a0-1982-4575-b229-65b30d0025e1" providerId="ADAL" clId="{809C2959-6293-004C-87C0-4AF2AA726192}" dt="2024-05-31T10:51:03.409" v="4261" actId="2696"/>
        <pc:sldMkLst>
          <pc:docMk/>
          <pc:sldMk cId="1631425343" sldId="281"/>
        </pc:sldMkLst>
      </pc:sldChg>
      <pc:sldChg chg="del">
        <pc:chgData name="Dong Yang" userId="141f99a0-1982-4575-b229-65b30d0025e1" providerId="ADAL" clId="{809C2959-6293-004C-87C0-4AF2AA726192}" dt="2024-05-31T06:11:56.085" v="4149" actId="2696"/>
        <pc:sldMkLst>
          <pc:docMk/>
          <pc:sldMk cId="2970333616" sldId="283"/>
        </pc:sldMkLst>
      </pc:sldChg>
      <pc:sldChg chg="del">
        <pc:chgData name="Dong Yang" userId="141f99a0-1982-4575-b229-65b30d0025e1" providerId="ADAL" clId="{809C2959-6293-004C-87C0-4AF2AA726192}" dt="2024-05-31T06:11:56.085" v="4149" actId="2696"/>
        <pc:sldMkLst>
          <pc:docMk/>
          <pc:sldMk cId="994583974" sldId="284"/>
        </pc:sldMkLst>
      </pc:sldChg>
      <pc:sldChg chg="modSp mod modNotesTx">
        <pc:chgData name="Dong Yang" userId="141f99a0-1982-4575-b229-65b30d0025e1" providerId="ADAL" clId="{809C2959-6293-004C-87C0-4AF2AA726192}" dt="2024-05-31T11:28:42.726" v="4853" actId="20577"/>
        <pc:sldMkLst>
          <pc:docMk/>
          <pc:sldMk cId="3900743331" sldId="287"/>
        </pc:sldMkLst>
        <pc:spChg chg="mod">
          <ac:chgData name="Dong Yang" userId="141f99a0-1982-4575-b229-65b30d0025e1" providerId="ADAL" clId="{809C2959-6293-004C-87C0-4AF2AA726192}" dt="2024-05-31T06:17:00.863" v="4206"/>
          <ac:spMkLst>
            <pc:docMk/>
            <pc:sldMk cId="3900743331" sldId="287"/>
            <ac:spMk id="22" creationId="{9E994672-D202-4051-9972-C8646987DB3E}"/>
          </ac:spMkLst>
        </pc:spChg>
      </pc:sldChg>
      <pc:sldChg chg="modSp mod modNotesTx">
        <pc:chgData name="Dong Yang" userId="141f99a0-1982-4575-b229-65b30d0025e1" providerId="ADAL" clId="{809C2959-6293-004C-87C0-4AF2AA726192}" dt="2024-05-31T11:28:45.968" v="4854" actId="20577"/>
        <pc:sldMkLst>
          <pc:docMk/>
          <pc:sldMk cId="3259821843" sldId="288"/>
        </pc:sldMkLst>
        <pc:spChg chg="mod">
          <ac:chgData name="Dong Yang" userId="141f99a0-1982-4575-b229-65b30d0025e1" providerId="ADAL" clId="{809C2959-6293-004C-87C0-4AF2AA726192}" dt="2024-05-31T06:16:25.215" v="4205" actId="20577"/>
          <ac:spMkLst>
            <pc:docMk/>
            <pc:sldMk cId="3259821843" sldId="288"/>
            <ac:spMk id="12" creationId="{38BAE921-D960-466D-8C04-718D32C61D53}"/>
          </ac:spMkLst>
        </pc:spChg>
      </pc:sldChg>
      <pc:sldChg chg="modSp mod modNotesTx">
        <pc:chgData name="Dong Yang" userId="141f99a0-1982-4575-b229-65b30d0025e1" providerId="ADAL" clId="{809C2959-6293-004C-87C0-4AF2AA726192}" dt="2024-05-31T11:28:36.365" v="4851" actId="20577"/>
        <pc:sldMkLst>
          <pc:docMk/>
          <pc:sldMk cId="265057198" sldId="290"/>
        </pc:sldMkLst>
        <pc:spChg chg="mod">
          <ac:chgData name="Dong Yang" userId="141f99a0-1982-4575-b229-65b30d0025e1" providerId="ADAL" clId="{809C2959-6293-004C-87C0-4AF2AA726192}" dt="2024-05-31T06:19:40.837" v="4242" actId="20577"/>
          <ac:spMkLst>
            <pc:docMk/>
            <pc:sldMk cId="265057198" sldId="290"/>
            <ac:spMk id="26" creationId="{28BE629D-2396-4506-92D3-CBF0FD3397CA}"/>
          </ac:spMkLst>
        </pc:spChg>
        <pc:spChg chg="mod">
          <ac:chgData name="Dong Yang" userId="141f99a0-1982-4575-b229-65b30d0025e1" providerId="ADAL" clId="{809C2959-6293-004C-87C0-4AF2AA726192}" dt="2024-05-31T06:19:22.240" v="4240" actId="20577"/>
          <ac:spMkLst>
            <pc:docMk/>
            <pc:sldMk cId="265057198" sldId="290"/>
            <ac:spMk id="30" creationId="{7C5BB30C-8563-4FF5-97A5-947183C70EED}"/>
          </ac:spMkLst>
        </pc:spChg>
      </pc:sldChg>
      <pc:sldChg chg="modSp mod">
        <pc:chgData name="Dong Yang" userId="141f99a0-1982-4575-b229-65b30d0025e1" providerId="ADAL" clId="{809C2959-6293-004C-87C0-4AF2AA726192}" dt="2024-05-31T12:04:59.785" v="5116" actId="403"/>
        <pc:sldMkLst>
          <pc:docMk/>
          <pc:sldMk cId="3437740820" sldId="1785"/>
        </pc:sldMkLst>
        <pc:spChg chg="mod">
          <ac:chgData name="Dong Yang" userId="141f99a0-1982-4575-b229-65b30d0025e1" providerId="ADAL" clId="{809C2959-6293-004C-87C0-4AF2AA726192}" dt="2024-05-31T12:04:59.785" v="5116" actId="403"/>
          <ac:spMkLst>
            <pc:docMk/>
            <pc:sldMk cId="3437740820" sldId="1785"/>
            <ac:spMk id="17411" creationId="{00000000-0000-0000-0000-000000000000}"/>
          </ac:spMkLst>
        </pc:spChg>
      </pc:sldChg>
      <pc:sldChg chg="addSp delSp modSp mod">
        <pc:chgData name="Dong Yang" userId="141f99a0-1982-4575-b229-65b30d0025e1" providerId="ADAL" clId="{809C2959-6293-004C-87C0-4AF2AA726192}" dt="2024-05-31T12:04:48.352" v="5114" actId="403"/>
        <pc:sldMkLst>
          <pc:docMk/>
          <pc:sldMk cId="238372427" sldId="1786"/>
        </pc:sldMkLst>
        <pc:spChg chg="mod">
          <ac:chgData name="Dong Yang" userId="141f99a0-1982-4575-b229-65b30d0025e1" providerId="ADAL" clId="{809C2959-6293-004C-87C0-4AF2AA726192}" dt="2024-05-31T12:04:48.352" v="5114" actId="403"/>
          <ac:spMkLst>
            <pc:docMk/>
            <pc:sldMk cId="238372427" sldId="1786"/>
            <ac:spMk id="2" creationId="{00000000-0000-0000-0000-000000000000}"/>
          </ac:spMkLst>
        </pc:spChg>
        <pc:spChg chg="mod">
          <ac:chgData name="Dong Yang" userId="141f99a0-1982-4575-b229-65b30d0025e1" providerId="ADAL" clId="{809C2959-6293-004C-87C0-4AF2AA726192}" dt="2024-05-31T12:04:11.548" v="5108" actId="20577"/>
          <ac:spMkLst>
            <pc:docMk/>
            <pc:sldMk cId="238372427" sldId="1786"/>
            <ac:spMk id="3" creationId="{00000000-0000-0000-0000-000000000000}"/>
          </ac:spMkLst>
        </pc:spChg>
        <pc:spChg chg="add del mod">
          <ac:chgData name="Dong Yang" userId="141f99a0-1982-4575-b229-65b30d0025e1" providerId="ADAL" clId="{809C2959-6293-004C-87C0-4AF2AA726192}" dt="2024-05-31T12:04:35.180" v="5110"/>
          <ac:spMkLst>
            <pc:docMk/>
            <pc:sldMk cId="238372427" sldId="1786"/>
            <ac:spMk id="4" creationId="{0FF2BEE3-621E-0082-EF11-68BE5193A8FF}"/>
          </ac:spMkLst>
        </pc:spChg>
      </pc:sldChg>
      <pc:sldChg chg="modAnim modNotesTx">
        <pc:chgData name="Dong Yang" userId="141f99a0-1982-4575-b229-65b30d0025e1" providerId="ADAL" clId="{809C2959-6293-004C-87C0-4AF2AA726192}" dt="2024-05-31T12:05:42.453" v="5117"/>
        <pc:sldMkLst>
          <pc:docMk/>
          <pc:sldMk cId="865946927" sldId="1788"/>
        </pc:sldMkLst>
      </pc:sldChg>
      <pc:sldChg chg="addSp delSp modSp del mod modNotesTx">
        <pc:chgData name="Dong Yang" userId="141f99a0-1982-4575-b229-65b30d0025e1" providerId="ADAL" clId="{809C2959-6293-004C-87C0-4AF2AA726192}" dt="2024-05-31T12:03:19.517" v="5078" actId="2696"/>
        <pc:sldMkLst>
          <pc:docMk/>
          <pc:sldMk cId="1863348262" sldId="1789"/>
        </pc:sldMkLst>
        <pc:spChg chg="add mod">
          <ac:chgData name="Dong Yang" userId="141f99a0-1982-4575-b229-65b30d0025e1" providerId="ADAL" clId="{809C2959-6293-004C-87C0-4AF2AA726192}" dt="2024-05-31T06:18:44.660" v="4233" actId="1036"/>
          <ac:spMkLst>
            <pc:docMk/>
            <pc:sldMk cId="1863348262" sldId="1789"/>
            <ac:spMk id="5" creationId="{AA7AE3D9-2D49-9CF1-E773-A337EB0FC242}"/>
          </ac:spMkLst>
        </pc:spChg>
        <pc:spChg chg="add del">
          <ac:chgData name="Dong Yang" userId="141f99a0-1982-4575-b229-65b30d0025e1" providerId="ADAL" clId="{809C2959-6293-004C-87C0-4AF2AA726192}" dt="2024-05-31T06:15:15.839" v="4178" actId="478"/>
          <ac:spMkLst>
            <pc:docMk/>
            <pc:sldMk cId="1863348262" sldId="1789"/>
            <ac:spMk id="6" creationId="{4FB250F3-0508-6DB2-6C6A-4DF6A243E8DF}"/>
          </ac:spMkLst>
        </pc:spChg>
        <pc:spChg chg="add del">
          <ac:chgData name="Dong Yang" userId="141f99a0-1982-4575-b229-65b30d0025e1" providerId="ADAL" clId="{809C2959-6293-004C-87C0-4AF2AA726192}" dt="2024-05-31T06:15:17.588" v="4181" actId="478"/>
          <ac:spMkLst>
            <pc:docMk/>
            <pc:sldMk cId="1863348262" sldId="1789"/>
            <ac:spMk id="9" creationId="{E02929B6-8CD1-46A0-9EDF-61D4B30AA1A5}"/>
          </ac:spMkLst>
        </pc:spChg>
        <pc:spChg chg="mod">
          <ac:chgData name="Dong Yang" userId="141f99a0-1982-4575-b229-65b30d0025e1" providerId="ADAL" clId="{809C2959-6293-004C-87C0-4AF2AA726192}" dt="2024-05-31T06:14:33.798" v="4166" actId="20577"/>
          <ac:spMkLst>
            <pc:docMk/>
            <pc:sldMk cId="1863348262" sldId="1789"/>
            <ac:spMk id="14" creationId="{D1AEEB4B-1A5A-409E-8E6D-852D1B36D52C}"/>
          </ac:spMkLst>
        </pc:spChg>
        <pc:spChg chg="add del">
          <ac:chgData name="Dong Yang" userId="141f99a0-1982-4575-b229-65b30d0025e1" providerId="ADAL" clId="{809C2959-6293-004C-87C0-4AF2AA726192}" dt="2024-05-31T06:15:18.122" v="4182" actId="478"/>
          <ac:spMkLst>
            <pc:docMk/>
            <pc:sldMk cId="1863348262" sldId="1789"/>
            <ac:spMk id="15" creationId="{E185E3DC-E9AC-4B91-B880-4D62A70F6AE3}"/>
          </ac:spMkLst>
        </pc:spChg>
        <pc:grpChg chg="add">
          <ac:chgData name="Dong Yang" userId="141f99a0-1982-4575-b229-65b30d0025e1" providerId="ADAL" clId="{809C2959-6293-004C-87C0-4AF2AA726192}" dt="2024-05-31T12:02:59.239" v="5077" actId="164"/>
          <ac:grpSpMkLst>
            <pc:docMk/>
            <pc:sldMk cId="1863348262" sldId="1789"/>
            <ac:grpSpMk id="20" creationId="{890CCC42-1CDE-3181-4543-ADA6C17AA726}"/>
          </ac:grpSpMkLst>
        </pc:grpChg>
        <pc:graphicFrameChg chg="del">
          <ac:chgData name="Dong Yang" userId="141f99a0-1982-4575-b229-65b30d0025e1" providerId="ADAL" clId="{809C2959-6293-004C-87C0-4AF2AA726192}" dt="2024-05-31T06:14:45.536" v="4167" actId="478"/>
          <ac:graphicFrameMkLst>
            <pc:docMk/>
            <pc:sldMk cId="1863348262" sldId="1789"/>
            <ac:graphicFrameMk id="7" creationId="{3053E9B0-0CFE-4E3D-8DCA-0A01FDDC55DD}"/>
          </ac:graphicFrameMkLst>
        </pc:graphicFrameChg>
        <pc:picChg chg="add mod modCrop">
          <ac:chgData name="Dong Yang" userId="141f99a0-1982-4575-b229-65b30d0025e1" providerId="ADAL" clId="{809C2959-6293-004C-87C0-4AF2AA726192}" dt="2024-05-31T12:02:09.468" v="5063" actId="1076"/>
          <ac:picMkLst>
            <pc:docMk/>
            <pc:sldMk cId="1863348262" sldId="1789"/>
            <ac:picMk id="3" creationId="{E2C77E2A-FFC9-3DBE-9450-BFC73D76F6F8}"/>
          </ac:picMkLst>
        </pc:picChg>
        <pc:picChg chg="add del">
          <ac:chgData name="Dong Yang" userId="141f99a0-1982-4575-b229-65b30d0025e1" providerId="ADAL" clId="{809C2959-6293-004C-87C0-4AF2AA726192}" dt="2024-05-31T06:15:16.408" v="4179" actId="478"/>
          <ac:picMkLst>
            <pc:docMk/>
            <pc:sldMk cId="1863348262" sldId="1789"/>
            <ac:picMk id="4" creationId="{D75E9980-0A79-4A2F-9FD3-E1BA66072C0E}"/>
          </ac:picMkLst>
        </pc:picChg>
        <pc:picChg chg="add mod modCrop">
          <ac:chgData name="Dong Yang" userId="141f99a0-1982-4575-b229-65b30d0025e1" providerId="ADAL" clId="{809C2959-6293-004C-87C0-4AF2AA726192}" dt="2024-05-31T12:02:18.085" v="5065" actId="1076"/>
          <ac:picMkLst>
            <pc:docMk/>
            <pc:sldMk cId="1863348262" sldId="1789"/>
            <ac:picMk id="8" creationId="{685A850D-F412-60F5-034F-F55DA33CEF49}"/>
          </ac:picMkLst>
        </pc:picChg>
        <pc:picChg chg="add del">
          <ac:chgData name="Dong Yang" userId="141f99a0-1982-4575-b229-65b30d0025e1" providerId="ADAL" clId="{809C2959-6293-004C-87C0-4AF2AA726192}" dt="2024-05-31T06:15:17.057" v="4180" actId="478"/>
          <ac:picMkLst>
            <pc:docMk/>
            <pc:sldMk cId="1863348262" sldId="1789"/>
            <ac:picMk id="11" creationId="{72014723-2982-485A-877B-0F2A0A5F454F}"/>
          </ac:picMkLst>
        </pc:picChg>
        <pc:picChg chg="add mod modCrop">
          <ac:chgData name="Dong Yang" userId="141f99a0-1982-4575-b229-65b30d0025e1" providerId="ADAL" clId="{809C2959-6293-004C-87C0-4AF2AA726192}" dt="2024-05-31T12:02:08.001" v="5062" actId="1076"/>
          <ac:picMkLst>
            <pc:docMk/>
            <pc:sldMk cId="1863348262" sldId="1789"/>
            <ac:picMk id="12" creationId="{4A89113B-CD86-06EF-EAA9-A77268BDB0D7}"/>
          </ac:picMkLst>
        </pc:picChg>
        <pc:picChg chg="add mod modCrop">
          <ac:chgData name="Dong Yang" userId="141f99a0-1982-4575-b229-65b30d0025e1" providerId="ADAL" clId="{809C2959-6293-004C-87C0-4AF2AA726192}" dt="2024-05-31T12:02:06.433" v="5061" actId="1076"/>
          <ac:picMkLst>
            <pc:docMk/>
            <pc:sldMk cId="1863348262" sldId="1789"/>
            <ac:picMk id="16" creationId="{EA0A116F-5CAF-B2C2-38D2-643BEFEF116D}"/>
          </ac:picMkLst>
        </pc:picChg>
        <pc:picChg chg="add mod">
          <ac:chgData name="Dong Yang" userId="141f99a0-1982-4575-b229-65b30d0025e1" providerId="ADAL" clId="{809C2959-6293-004C-87C0-4AF2AA726192}" dt="2024-05-31T12:02:49.117" v="5076" actId="14100"/>
          <ac:picMkLst>
            <pc:docMk/>
            <pc:sldMk cId="1863348262" sldId="1789"/>
            <ac:picMk id="17" creationId="{E6D054A5-1083-8ECD-5F3F-22B45612A660}"/>
          </ac:picMkLst>
        </pc:picChg>
        <pc:picChg chg="add mod">
          <ac:chgData name="Dong Yang" userId="141f99a0-1982-4575-b229-65b30d0025e1" providerId="ADAL" clId="{809C2959-6293-004C-87C0-4AF2AA726192}" dt="2024-05-31T12:02:31.066" v="5069" actId="1076"/>
          <ac:picMkLst>
            <pc:docMk/>
            <pc:sldMk cId="1863348262" sldId="1789"/>
            <ac:picMk id="18" creationId="{A92CFCE7-9FA0-20F7-187B-11BAC504CCF3}"/>
          </ac:picMkLst>
        </pc:picChg>
        <pc:picChg chg="add mod">
          <ac:chgData name="Dong Yang" userId="141f99a0-1982-4575-b229-65b30d0025e1" providerId="ADAL" clId="{809C2959-6293-004C-87C0-4AF2AA726192}" dt="2024-05-31T12:02:32.967" v="5071" actId="1076"/>
          <ac:picMkLst>
            <pc:docMk/>
            <pc:sldMk cId="1863348262" sldId="1789"/>
            <ac:picMk id="19" creationId="{E6D054A5-1083-8ECD-5F3F-22B45612A660}"/>
          </ac:picMkLst>
        </pc:picChg>
      </pc:sldChg>
      <pc:sldChg chg="del">
        <pc:chgData name="Dong Yang" userId="141f99a0-1982-4575-b229-65b30d0025e1" providerId="ADAL" clId="{809C2959-6293-004C-87C0-4AF2AA726192}" dt="2024-05-31T06:18:59.522" v="4234" actId="2696"/>
        <pc:sldMkLst>
          <pc:docMk/>
          <pc:sldMk cId="2165756347" sldId="1790"/>
        </pc:sldMkLst>
      </pc:sldChg>
      <pc:sldChg chg="del">
        <pc:chgData name="Dong Yang" userId="141f99a0-1982-4575-b229-65b30d0025e1" providerId="ADAL" clId="{809C2959-6293-004C-87C0-4AF2AA726192}" dt="2024-05-31T06:11:56.085" v="4149" actId="2696"/>
        <pc:sldMkLst>
          <pc:docMk/>
          <pc:sldMk cId="1342327017" sldId="1791"/>
        </pc:sldMkLst>
      </pc:sldChg>
      <pc:sldChg chg="del">
        <pc:chgData name="Dong Yang" userId="141f99a0-1982-4575-b229-65b30d0025e1" providerId="ADAL" clId="{809C2959-6293-004C-87C0-4AF2AA726192}" dt="2024-05-31T06:11:56.085" v="4149" actId="2696"/>
        <pc:sldMkLst>
          <pc:docMk/>
          <pc:sldMk cId="2683696940" sldId="1793"/>
        </pc:sldMkLst>
      </pc:sldChg>
      <pc:sldChg chg="modSp mod">
        <pc:chgData name="Dong Yang" userId="141f99a0-1982-4575-b229-65b30d0025e1" providerId="ADAL" clId="{809C2959-6293-004C-87C0-4AF2AA726192}" dt="2024-05-31T11:08:17.444" v="4849" actId="20577"/>
        <pc:sldMkLst>
          <pc:docMk/>
          <pc:sldMk cId="1602958724" sldId="1794"/>
        </pc:sldMkLst>
        <pc:spChg chg="mod">
          <ac:chgData name="Dong Yang" userId="141f99a0-1982-4575-b229-65b30d0025e1" providerId="ADAL" clId="{809C2959-6293-004C-87C0-4AF2AA726192}" dt="2024-05-31T10:51:21.327" v="4268" actId="20577"/>
          <ac:spMkLst>
            <pc:docMk/>
            <pc:sldMk cId="1602958724" sldId="1794"/>
            <ac:spMk id="3" creationId="{F6E5B1FF-9704-321C-7ED9-9940DA83A8BA}"/>
          </ac:spMkLst>
        </pc:spChg>
        <pc:spChg chg="mod">
          <ac:chgData name="Dong Yang" userId="141f99a0-1982-4575-b229-65b30d0025e1" providerId="ADAL" clId="{809C2959-6293-004C-87C0-4AF2AA726192}" dt="2024-05-31T11:08:17.444" v="4849" actId="20577"/>
          <ac:spMkLst>
            <pc:docMk/>
            <pc:sldMk cId="1602958724" sldId="1794"/>
            <ac:spMk id="21" creationId="{D875E4EB-7108-4971-92B8-25BC0C7B9AFF}"/>
          </ac:spMkLst>
        </pc:spChg>
      </pc:sldChg>
      <pc:sldChg chg="del">
        <pc:chgData name="Dong Yang" userId="141f99a0-1982-4575-b229-65b30d0025e1" providerId="ADAL" clId="{809C2959-6293-004C-87C0-4AF2AA726192}" dt="2024-05-31T06:11:56.085" v="4149" actId="2696"/>
        <pc:sldMkLst>
          <pc:docMk/>
          <pc:sldMk cId="305588547" sldId="1796"/>
        </pc:sldMkLst>
      </pc:sldChg>
      <pc:sldChg chg="delSp modSp mod">
        <pc:chgData name="Dong Yang" userId="141f99a0-1982-4575-b229-65b30d0025e1" providerId="ADAL" clId="{809C2959-6293-004C-87C0-4AF2AA726192}" dt="2024-05-31T11:33:37.125" v="5045" actId="20577"/>
        <pc:sldMkLst>
          <pc:docMk/>
          <pc:sldMk cId="164784595" sldId="1797"/>
        </pc:sldMkLst>
        <pc:spChg chg="del">
          <ac:chgData name="Dong Yang" userId="141f99a0-1982-4575-b229-65b30d0025e1" providerId="ADAL" clId="{809C2959-6293-004C-87C0-4AF2AA726192}" dt="2024-05-31T06:05:54.463" v="3839" actId="478"/>
          <ac:spMkLst>
            <pc:docMk/>
            <pc:sldMk cId="164784595" sldId="1797"/>
            <ac:spMk id="3" creationId="{EA9944C1-3942-0B12-E3A1-45C7A22CD5AB}"/>
          </ac:spMkLst>
        </pc:spChg>
        <pc:spChg chg="mod">
          <ac:chgData name="Dong Yang" userId="141f99a0-1982-4575-b229-65b30d0025e1" providerId="ADAL" clId="{809C2959-6293-004C-87C0-4AF2AA726192}" dt="2024-05-31T11:32:55.442" v="5039" actId="20577"/>
          <ac:spMkLst>
            <pc:docMk/>
            <pc:sldMk cId="164784595" sldId="1797"/>
            <ac:spMk id="6" creationId="{79282A13-A6C1-6A34-5E97-D5CEEF1283B3}"/>
          </ac:spMkLst>
        </pc:spChg>
        <pc:spChg chg="del">
          <ac:chgData name="Dong Yang" userId="141f99a0-1982-4575-b229-65b30d0025e1" providerId="ADAL" clId="{809C2959-6293-004C-87C0-4AF2AA726192}" dt="2024-05-31T06:07:28.333" v="3911" actId="478"/>
          <ac:spMkLst>
            <pc:docMk/>
            <pc:sldMk cId="164784595" sldId="1797"/>
            <ac:spMk id="7" creationId="{094F57E6-9034-BA86-CE3B-DCF95B7B75D7}"/>
          </ac:spMkLst>
        </pc:spChg>
        <pc:spChg chg="mod">
          <ac:chgData name="Dong Yang" userId="141f99a0-1982-4575-b229-65b30d0025e1" providerId="ADAL" clId="{809C2959-6293-004C-87C0-4AF2AA726192}" dt="2024-05-31T11:33:37.125" v="5045" actId="20577"/>
          <ac:spMkLst>
            <pc:docMk/>
            <pc:sldMk cId="164784595" sldId="1797"/>
            <ac:spMk id="26" creationId="{D341B1FB-C9E6-405E-8AEB-4CEDD3D93E20}"/>
          </ac:spMkLst>
        </pc:spChg>
        <pc:spChg chg="mod">
          <ac:chgData name="Dong Yang" userId="141f99a0-1982-4575-b229-65b30d0025e1" providerId="ADAL" clId="{809C2959-6293-004C-87C0-4AF2AA726192}" dt="2024-05-31T06:05:45.081" v="3838" actId="207"/>
          <ac:spMkLst>
            <pc:docMk/>
            <pc:sldMk cId="164784595" sldId="1797"/>
            <ac:spMk id="33" creationId="{FFA7A1A7-9E87-4671-92A9-D0402F134037}"/>
          </ac:spMkLst>
        </pc:spChg>
        <pc:spChg chg="del">
          <ac:chgData name="Dong Yang" userId="141f99a0-1982-4575-b229-65b30d0025e1" providerId="ADAL" clId="{809C2959-6293-004C-87C0-4AF2AA726192}" dt="2024-05-31T06:05:54.463" v="3839" actId="478"/>
          <ac:spMkLst>
            <pc:docMk/>
            <pc:sldMk cId="164784595" sldId="1797"/>
            <ac:spMk id="35" creationId="{767BD15A-8B19-49F0-990B-95549DB1C3C8}"/>
          </ac:spMkLst>
        </pc:spChg>
        <pc:spChg chg="del">
          <ac:chgData name="Dong Yang" userId="141f99a0-1982-4575-b229-65b30d0025e1" providerId="ADAL" clId="{809C2959-6293-004C-87C0-4AF2AA726192}" dt="2024-05-31T06:05:54.463" v="3839" actId="478"/>
          <ac:spMkLst>
            <pc:docMk/>
            <pc:sldMk cId="164784595" sldId="1797"/>
            <ac:spMk id="36" creationId="{7E03F14E-49CB-4A79-9A50-9570872AA0B0}"/>
          </ac:spMkLst>
        </pc:spChg>
        <pc:spChg chg="del">
          <ac:chgData name="Dong Yang" userId="141f99a0-1982-4575-b229-65b30d0025e1" providerId="ADAL" clId="{809C2959-6293-004C-87C0-4AF2AA726192}" dt="2024-05-31T06:05:54.463" v="3839" actId="478"/>
          <ac:spMkLst>
            <pc:docMk/>
            <pc:sldMk cId="164784595" sldId="1797"/>
            <ac:spMk id="37" creationId="{3CFC1146-43BF-4E26-8172-5DE5979FC90D}"/>
          </ac:spMkLst>
        </pc:spChg>
        <pc:spChg chg="del">
          <ac:chgData name="Dong Yang" userId="141f99a0-1982-4575-b229-65b30d0025e1" providerId="ADAL" clId="{809C2959-6293-004C-87C0-4AF2AA726192}" dt="2024-05-31T06:05:54.463" v="3839" actId="478"/>
          <ac:spMkLst>
            <pc:docMk/>
            <pc:sldMk cId="164784595" sldId="1797"/>
            <ac:spMk id="38" creationId="{90BA9603-FB24-427C-A7CC-66CF09CBC307}"/>
          </ac:spMkLst>
        </pc:spChg>
        <pc:spChg chg="del">
          <ac:chgData name="Dong Yang" userId="141f99a0-1982-4575-b229-65b30d0025e1" providerId="ADAL" clId="{809C2959-6293-004C-87C0-4AF2AA726192}" dt="2024-05-31T06:07:28.333" v="3911" actId="478"/>
          <ac:spMkLst>
            <pc:docMk/>
            <pc:sldMk cId="164784595" sldId="1797"/>
            <ac:spMk id="39" creationId="{59B6FF22-D58E-4386-8CC4-C6BCF0188418}"/>
          </ac:spMkLst>
        </pc:spChg>
        <pc:spChg chg="del">
          <ac:chgData name="Dong Yang" userId="141f99a0-1982-4575-b229-65b30d0025e1" providerId="ADAL" clId="{809C2959-6293-004C-87C0-4AF2AA726192}" dt="2024-05-31T06:07:28.333" v="3911" actId="478"/>
          <ac:spMkLst>
            <pc:docMk/>
            <pc:sldMk cId="164784595" sldId="1797"/>
            <ac:spMk id="40" creationId="{A0E3A88C-B858-424C-AC9C-4498FE0F077E}"/>
          </ac:spMkLst>
        </pc:spChg>
        <pc:spChg chg="del">
          <ac:chgData name="Dong Yang" userId="141f99a0-1982-4575-b229-65b30d0025e1" providerId="ADAL" clId="{809C2959-6293-004C-87C0-4AF2AA726192}" dt="2024-05-31T06:07:28.333" v="3911" actId="478"/>
          <ac:spMkLst>
            <pc:docMk/>
            <pc:sldMk cId="164784595" sldId="1797"/>
            <ac:spMk id="41" creationId="{266E6C88-05E7-4802-A1E1-4F42B280CA9C}"/>
          </ac:spMkLst>
        </pc:spChg>
        <pc:spChg chg="del">
          <ac:chgData name="Dong Yang" userId="141f99a0-1982-4575-b229-65b30d0025e1" providerId="ADAL" clId="{809C2959-6293-004C-87C0-4AF2AA726192}" dt="2024-05-31T06:07:28.333" v="3911" actId="478"/>
          <ac:spMkLst>
            <pc:docMk/>
            <pc:sldMk cId="164784595" sldId="1797"/>
            <ac:spMk id="42" creationId="{74783906-18DF-4656-82BC-7DC78747F26C}"/>
          </ac:spMkLst>
        </pc:spChg>
      </pc:sldChg>
      <pc:sldChg chg="del">
        <pc:chgData name="Dong Yang" userId="141f99a0-1982-4575-b229-65b30d0025e1" providerId="ADAL" clId="{809C2959-6293-004C-87C0-4AF2AA726192}" dt="2024-05-31T10:51:03.409" v="4261" actId="2696"/>
        <pc:sldMkLst>
          <pc:docMk/>
          <pc:sldMk cId="2590542852" sldId="1798"/>
        </pc:sldMkLst>
      </pc:sldChg>
      <pc:sldChg chg="del">
        <pc:chgData name="Dong Yang" userId="141f99a0-1982-4575-b229-65b30d0025e1" providerId="ADAL" clId="{809C2959-6293-004C-87C0-4AF2AA726192}" dt="2024-05-31T10:51:03.409" v="4261" actId="2696"/>
        <pc:sldMkLst>
          <pc:docMk/>
          <pc:sldMk cId="3280465087" sldId="1799"/>
        </pc:sldMkLst>
      </pc:sldChg>
      <pc:sldChg chg="del">
        <pc:chgData name="Dong Yang" userId="141f99a0-1982-4575-b229-65b30d0025e1" providerId="ADAL" clId="{809C2959-6293-004C-87C0-4AF2AA726192}" dt="2024-05-31T10:51:03.409" v="4261" actId="2696"/>
        <pc:sldMkLst>
          <pc:docMk/>
          <pc:sldMk cId="3382616602" sldId="1800"/>
        </pc:sldMkLst>
      </pc:sldChg>
      <pc:sldChg chg="del">
        <pc:chgData name="Dong Yang" userId="141f99a0-1982-4575-b229-65b30d0025e1" providerId="ADAL" clId="{809C2959-6293-004C-87C0-4AF2AA726192}" dt="2024-05-31T06:18:59.522" v="4234" actId="2696"/>
        <pc:sldMkLst>
          <pc:docMk/>
          <pc:sldMk cId="991217220" sldId="1801"/>
        </pc:sldMkLst>
      </pc:sldChg>
      <pc:sldChg chg="addSp delSp modSp add mod modNotesTx">
        <pc:chgData name="Dong Yang" userId="141f99a0-1982-4575-b229-65b30d0025e1" providerId="ADAL" clId="{809C2959-6293-004C-87C0-4AF2AA726192}" dt="2024-05-31T11:29:29.889" v="4863" actId="20577"/>
        <pc:sldMkLst>
          <pc:docMk/>
          <pc:sldMk cId="3142724877" sldId="1802"/>
        </pc:sldMkLst>
        <pc:spChg chg="del">
          <ac:chgData name="Dong Yang" userId="141f99a0-1982-4575-b229-65b30d0025e1" providerId="ADAL" clId="{809C2959-6293-004C-87C0-4AF2AA726192}" dt="2024-05-31T01:46:17.934" v="354" actId="478"/>
          <ac:spMkLst>
            <pc:docMk/>
            <pc:sldMk cId="3142724877" sldId="1802"/>
            <ac:spMk id="2" creationId="{90D4388B-DF0A-B027-872B-CD6C0BB982C4}"/>
          </ac:spMkLst>
        </pc:spChg>
        <pc:spChg chg="add mod">
          <ac:chgData name="Dong Yang" userId="141f99a0-1982-4575-b229-65b30d0025e1" providerId="ADAL" clId="{809C2959-6293-004C-87C0-4AF2AA726192}" dt="2024-05-31T03:12:32.891" v="500" actId="20577"/>
          <ac:spMkLst>
            <pc:docMk/>
            <pc:sldMk cId="3142724877" sldId="1802"/>
            <ac:spMk id="3" creationId="{EFE431F7-9560-5D9E-29FF-0F903BACD191}"/>
          </ac:spMkLst>
        </pc:spChg>
        <pc:spChg chg="add mod">
          <ac:chgData name="Dong Yang" userId="141f99a0-1982-4575-b229-65b30d0025e1" providerId="ADAL" clId="{809C2959-6293-004C-87C0-4AF2AA726192}" dt="2024-05-31T03:17:42.307" v="576" actId="20577"/>
          <ac:spMkLst>
            <pc:docMk/>
            <pc:sldMk cId="3142724877" sldId="1802"/>
            <ac:spMk id="4" creationId="{E8C36FA2-3291-7CCF-A3BD-F1E82C2C0608}"/>
          </ac:spMkLst>
        </pc:spChg>
        <pc:spChg chg="del">
          <ac:chgData name="Dong Yang" userId="141f99a0-1982-4575-b229-65b30d0025e1" providerId="ADAL" clId="{809C2959-6293-004C-87C0-4AF2AA726192}" dt="2024-05-31T01:47:03.672" v="362" actId="478"/>
          <ac:spMkLst>
            <pc:docMk/>
            <pc:sldMk cId="3142724877" sldId="1802"/>
            <ac:spMk id="6" creationId="{7854B1C2-CB4B-8034-51D7-8D55ABD19379}"/>
          </ac:spMkLst>
        </pc:spChg>
        <pc:spChg chg="del mod">
          <ac:chgData name="Dong Yang" userId="141f99a0-1982-4575-b229-65b30d0025e1" providerId="ADAL" clId="{809C2959-6293-004C-87C0-4AF2AA726192}" dt="2024-05-31T01:47:06.159" v="363" actId="478"/>
          <ac:spMkLst>
            <pc:docMk/>
            <pc:sldMk cId="3142724877" sldId="1802"/>
            <ac:spMk id="7" creationId="{205B6E8D-CF75-9B8A-C733-4DB2E3D61DB6}"/>
          </ac:spMkLst>
        </pc:spChg>
        <pc:spChg chg="del mod">
          <ac:chgData name="Dong Yang" userId="141f99a0-1982-4575-b229-65b30d0025e1" providerId="ADAL" clId="{809C2959-6293-004C-87C0-4AF2AA726192}" dt="2024-05-31T01:47:06.159" v="363" actId="478"/>
          <ac:spMkLst>
            <pc:docMk/>
            <pc:sldMk cId="3142724877" sldId="1802"/>
            <ac:spMk id="8" creationId="{ED4780B6-9868-AABD-1DBE-BC2C79AC888F}"/>
          </ac:spMkLst>
        </pc:spChg>
        <pc:spChg chg="del">
          <ac:chgData name="Dong Yang" userId="141f99a0-1982-4575-b229-65b30d0025e1" providerId="ADAL" clId="{809C2959-6293-004C-87C0-4AF2AA726192}" dt="2024-05-31T01:47:31.893" v="368" actId="478"/>
          <ac:spMkLst>
            <pc:docMk/>
            <pc:sldMk cId="3142724877" sldId="1802"/>
            <ac:spMk id="9" creationId="{B142298A-5B3B-9060-E49A-1D4224EE3A1C}"/>
          </ac:spMkLst>
        </pc:spChg>
        <pc:spChg chg="del mod">
          <ac:chgData name="Dong Yang" userId="141f99a0-1982-4575-b229-65b30d0025e1" providerId="ADAL" clId="{809C2959-6293-004C-87C0-4AF2AA726192}" dt="2024-05-31T01:47:06.159" v="363" actId="478"/>
          <ac:spMkLst>
            <pc:docMk/>
            <pc:sldMk cId="3142724877" sldId="1802"/>
            <ac:spMk id="10" creationId="{F6A5506D-0BFA-B15F-A769-4874D0022523}"/>
          </ac:spMkLst>
        </pc:spChg>
        <pc:spChg chg="add mod">
          <ac:chgData name="Dong Yang" userId="141f99a0-1982-4575-b229-65b30d0025e1" providerId="ADAL" clId="{809C2959-6293-004C-87C0-4AF2AA726192}" dt="2024-05-31T03:32:42.777" v="608" actId="14100"/>
          <ac:spMkLst>
            <pc:docMk/>
            <pc:sldMk cId="3142724877" sldId="1802"/>
            <ac:spMk id="17" creationId="{5A844EBF-659D-8A8E-9CC0-D8956A35CA13}"/>
          </ac:spMkLst>
        </pc:spChg>
        <pc:spChg chg="mod">
          <ac:chgData name="Dong Yang" userId="141f99a0-1982-4575-b229-65b30d0025e1" providerId="ADAL" clId="{809C2959-6293-004C-87C0-4AF2AA726192}" dt="2024-05-31T01:09:20.664" v="178" actId="20577"/>
          <ac:spMkLst>
            <pc:docMk/>
            <pc:sldMk cId="3142724877" sldId="1802"/>
            <ac:spMk id="22" creationId="{E573F309-32CC-4B12-971F-8D17BB94CE64}"/>
          </ac:spMkLst>
        </pc:spChg>
        <pc:picChg chg="add mod">
          <ac:chgData name="Dong Yang" userId="141f99a0-1982-4575-b229-65b30d0025e1" providerId="ADAL" clId="{809C2959-6293-004C-87C0-4AF2AA726192}" dt="2024-05-31T03:32:37.946" v="605" actId="12788"/>
          <ac:picMkLst>
            <pc:docMk/>
            <pc:sldMk cId="3142724877" sldId="1802"/>
            <ac:picMk id="12" creationId="{AC32AB25-1F2E-F3E3-CD69-4D8697979DDD}"/>
          </ac:picMkLst>
        </pc:picChg>
        <pc:picChg chg="del">
          <ac:chgData name="Dong Yang" userId="141f99a0-1982-4575-b229-65b30d0025e1" providerId="ADAL" clId="{809C2959-6293-004C-87C0-4AF2AA726192}" dt="2024-05-31T01:48:12.935" v="373" actId="478"/>
          <ac:picMkLst>
            <pc:docMk/>
            <pc:sldMk cId="3142724877" sldId="1802"/>
            <ac:picMk id="13" creationId="{8FB9C9FD-A566-57D0-2182-68CD1AE93BDF}"/>
          </ac:picMkLst>
        </pc:picChg>
        <pc:picChg chg="del">
          <ac:chgData name="Dong Yang" userId="141f99a0-1982-4575-b229-65b30d0025e1" providerId="ADAL" clId="{809C2959-6293-004C-87C0-4AF2AA726192}" dt="2024-05-31T01:48:11.838" v="372" actId="478"/>
          <ac:picMkLst>
            <pc:docMk/>
            <pc:sldMk cId="3142724877" sldId="1802"/>
            <ac:picMk id="14" creationId="{D1A77BA6-F2C6-8CF0-7ABE-4CA2D9AE799C}"/>
          </ac:picMkLst>
        </pc:picChg>
        <pc:picChg chg="del">
          <ac:chgData name="Dong Yang" userId="141f99a0-1982-4575-b229-65b30d0025e1" providerId="ADAL" clId="{809C2959-6293-004C-87C0-4AF2AA726192}" dt="2024-05-31T01:47:34.552" v="369" actId="478"/>
          <ac:picMkLst>
            <pc:docMk/>
            <pc:sldMk cId="3142724877" sldId="1802"/>
            <ac:picMk id="15" creationId="{06D71692-FE37-89CD-43EE-B9B6264F42C8}"/>
          </ac:picMkLst>
        </pc:picChg>
      </pc:sldChg>
      <pc:sldChg chg="addSp delSp modSp add mod modNotesTx">
        <pc:chgData name="Dong Yang" userId="141f99a0-1982-4575-b229-65b30d0025e1" providerId="ADAL" clId="{809C2959-6293-004C-87C0-4AF2AA726192}" dt="2024-05-31T03:18:34.058" v="590" actId="1037"/>
        <pc:sldMkLst>
          <pc:docMk/>
          <pc:sldMk cId="3202336268" sldId="1803"/>
        </pc:sldMkLst>
        <pc:spChg chg="add mod">
          <ac:chgData name="Dong Yang" userId="141f99a0-1982-4575-b229-65b30d0025e1" providerId="ADAL" clId="{809C2959-6293-004C-87C0-4AF2AA726192}" dt="2024-05-31T01:12:45.638" v="229" actId="1036"/>
          <ac:spMkLst>
            <pc:docMk/>
            <pc:sldMk cId="3202336268" sldId="1803"/>
            <ac:spMk id="2" creationId="{C99027E6-84B7-8CD8-BA77-1EB1B020675D}"/>
          </ac:spMkLst>
        </pc:spChg>
        <pc:spChg chg="add mod">
          <ac:chgData name="Dong Yang" userId="141f99a0-1982-4575-b229-65b30d0025e1" providerId="ADAL" clId="{809C2959-6293-004C-87C0-4AF2AA726192}" dt="2024-05-31T01:08:38.926" v="137" actId="1036"/>
          <ac:spMkLst>
            <pc:docMk/>
            <pc:sldMk cId="3202336268" sldId="1803"/>
            <ac:spMk id="3" creationId="{5FB7AEC7-98E3-34D6-A866-6E7CD2D376F1}"/>
          </ac:spMkLst>
        </pc:spChg>
        <pc:spChg chg="add 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4" creationId="{F2927383-DF7B-2C93-78E1-5329FD75D5CF}"/>
          </ac:spMkLst>
        </pc:spChg>
        <pc:spChg chg="add 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5" creationId="{E59CFBA4-7A40-C250-7AF8-C0D9DFD32CD9}"/>
          </ac:spMkLst>
        </pc:spChg>
        <pc:spChg chg="add 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6" creationId="{F55DD20D-868E-D2CC-0870-454CECCFEACD}"/>
          </ac:spMkLst>
        </pc:spChg>
        <pc:spChg chg="add mod">
          <ac:chgData name="Dong Yang" userId="141f99a0-1982-4575-b229-65b30d0025e1" providerId="ADAL" clId="{809C2959-6293-004C-87C0-4AF2AA726192}" dt="2024-05-31T01:08:38.926" v="137" actId="1036"/>
          <ac:spMkLst>
            <pc:docMk/>
            <pc:sldMk cId="3202336268" sldId="1803"/>
            <ac:spMk id="7" creationId="{4EE08E4D-49BF-73C3-E332-B0CE3FA46F0A}"/>
          </ac:spMkLst>
        </pc:spChg>
        <pc:spChg chg="add 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8" creationId="{EEBD696C-4A92-4364-CD88-D948512E4743}"/>
          </ac:spMkLst>
        </pc:spChg>
        <pc:spChg chg="add 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9" creationId="{1E6CBC19-6267-6555-F6E4-B690757C5EA4}"/>
          </ac:spMkLst>
        </pc:spChg>
        <pc:spChg chg="add mod">
          <ac:chgData name="Dong Yang" userId="141f99a0-1982-4575-b229-65b30d0025e1" providerId="ADAL" clId="{809C2959-6293-004C-87C0-4AF2AA726192}" dt="2024-05-31T03:18:34.058" v="590" actId="1037"/>
          <ac:spMkLst>
            <pc:docMk/>
            <pc:sldMk cId="3202336268" sldId="1803"/>
            <ac:spMk id="10" creationId="{48324BFD-8B2F-AC91-4C78-7930AC4C9953}"/>
          </ac:spMkLst>
        </pc:spChg>
        <pc:spChg chg="add 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12" creationId="{ED8DF9A8-8FDB-9694-6A31-2D896122991D}"/>
          </ac:spMkLst>
        </pc:spChg>
        <pc:spChg chg="add del mod">
          <ac:chgData name="Dong Yang" userId="141f99a0-1982-4575-b229-65b30d0025e1" providerId="ADAL" clId="{809C2959-6293-004C-87C0-4AF2AA726192}" dt="2024-05-31T01:08:45.088" v="138" actId="478"/>
          <ac:spMkLst>
            <pc:docMk/>
            <pc:sldMk cId="3202336268" sldId="1803"/>
            <ac:spMk id="15" creationId="{4B770E21-F6FB-F877-7E48-76FD9F3468AF}"/>
          </ac:spMkLst>
        </pc:spChg>
        <pc:spChg chg="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18" creationId="{959F6CE8-A852-5E95-9A85-B28B76CAE97E}"/>
          </ac:spMkLst>
        </pc:spChg>
        <pc:spChg chg="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21" creationId="{B7675AA8-9F6E-3BF8-320B-9A7E32C5CDB5}"/>
          </ac:spMkLst>
        </pc:spChg>
        <pc:spChg chg="mod">
          <ac:chgData name="Dong Yang" userId="141f99a0-1982-4575-b229-65b30d0025e1" providerId="ADAL" clId="{809C2959-6293-004C-87C0-4AF2AA726192}" dt="2024-05-31T01:04:50.623" v="92" actId="20577"/>
          <ac:spMkLst>
            <pc:docMk/>
            <pc:sldMk cId="3202336268" sldId="1803"/>
            <ac:spMk id="22" creationId="{E573F309-32CC-4B12-971F-8D17BB94CE64}"/>
          </ac:spMkLst>
        </pc:spChg>
        <pc:spChg chg="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24" creationId="{2440E323-7A17-F7DB-4070-1E0CB2D1EE07}"/>
          </ac:spMkLst>
        </pc:spChg>
        <pc:spChg chg="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25" creationId="{C9BF4335-71C0-8F97-3D82-04B3C236312E}"/>
          </ac:spMkLst>
        </pc:spChg>
        <pc:spChg chg="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29" creationId="{0C5AF3D9-76A9-F635-3EF3-305879541367}"/>
          </ac:spMkLst>
        </pc:spChg>
        <pc:spChg chg="add mod">
          <ac:chgData name="Dong Yang" userId="141f99a0-1982-4575-b229-65b30d0025e1" providerId="ADAL" clId="{809C2959-6293-004C-87C0-4AF2AA726192}" dt="2024-05-31T01:08:23.649" v="129"/>
          <ac:spMkLst>
            <pc:docMk/>
            <pc:sldMk cId="3202336268" sldId="1803"/>
            <ac:spMk id="34" creationId="{505C9624-7683-E96C-7454-701E14981A6E}"/>
          </ac:spMkLst>
        </pc:spChg>
        <pc:grpChg chg="add mod">
          <ac:chgData name="Dong Yang" userId="141f99a0-1982-4575-b229-65b30d0025e1" providerId="ADAL" clId="{809C2959-6293-004C-87C0-4AF2AA726192}" dt="2024-05-31T01:08:23.649" v="129"/>
          <ac:grpSpMkLst>
            <pc:docMk/>
            <pc:sldMk cId="3202336268" sldId="1803"/>
            <ac:grpSpMk id="16" creationId="{548E857E-BC28-A2EC-6EC0-7E4E68556D6E}"/>
          </ac:grpSpMkLst>
        </pc:grpChg>
        <pc:grpChg chg="add mod">
          <ac:chgData name="Dong Yang" userId="141f99a0-1982-4575-b229-65b30d0025e1" providerId="ADAL" clId="{809C2959-6293-004C-87C0-4AF2AA726192}" dt="2024-05-31T01:08:23.649" v="129"/>
          <ac:grpSpMkLst>
            <pc:docMk/>
            <pc:sldMk cId="3202336268" sldId="1803"/>
            <ac:grpSpMk id="31" creationId="{02937B7F-3DA2-31C5-FB4D-A53601451E1C}"/>
          </ac:grpSpMkLst>
        </pc:grpChg>
        <pc:picChg chg="add mod">
          <ac:chgData name="Dong Yang" userId="141f99a0-1982-4575-b229-65b30d0025e1" providerId="ADAL" clId="{809C2959-6293-004C-87C0-4AF2AA726192}" dt="2024-05-31T01:08:23.649" v="129"/>
          <ac:picMkLst>
            <pc:docMk/>
            <pc:sldMk cId="3202336268" sldId="1803"/>
            <ac:picMk id="13" creationId="{966D81B4-8DD8-903D-69BD-34397826E55C}"/>
          </ac:picMkLst>
        </pc:picChg>
        <pc:picChg chg="add mod">
          <ac:chgData name="Dong Yang" userId="141f99a0-1982-4575-b229-65b30d0025e1" providerId="ADAL" clId="{809C2959-6293-004C-87C0-4AF2AA726192}" dt="2024-05-31T01:08:23.649" v="129"/>
          <ac:picMkLst>
            <pc:docMk/>
            <pc:sldMk cId="3202336268" sldId="1803"/>
            <ac:picMk id="14" creationId="{DA07123C-A603-4F91-5F5B-04A6C3B9B716}"/>
          </ac:picMkLst>
        </pc:picChg>
        <pc:picChg chg="mod">
          <ac:chgData name="Dong Yang" userId="141f99a0-1982-4575-b229-65b30d0025e1" providerId="ADAL" clId="{809C2959-6293-004C-87C0-4AF2AA726192}" dt="2024-05-31T01:08:23.649" v="129"/>
          <ac:picMkLst>
            <pc:docMk/>
            <pc:sldMk cId="3202336268" sldId="1803"/>
            <ac:picMk id="17" creationId="{0DC0194A-A4C8-CB45-DEFC-3ADD2E90E263}"/>
          </ac:picMkLst>
        </pc:picChg>
        <pc:picChg chg="mod">
          <ac:chgData name="Dong Yang" userId="141f99a0-1982-4575-b229-65b30d0025e1" providerId="ADAL" clId="{809C2959-6293-004C-87C0-4AF2AA726192}" dt="2024-05-31T01:08:23.649" v="129"/>
          <ac:picMkLst>
            <pc:docMk/>
            <pc:sldMk cId="3202336268" sldId="1803"/>
            <ac:picMk id="26" creationId="{28DF2CAC-55FA-75F0-276D-82E44C5F69FF}"/>
          </ac:picMkLst>
        </pc:picChg>
        <pc:picChg chg="add mod">
          <ac:chgData name="Dong Yang" userId="141f99a0-1982-4575-b229-65b30d0025e1" providerId="ADAL" clId="{809C2959-6293-004C-87C0-4AF2AA726192}" dt="2024-05-31T03:18:30.552" v="589" actId="1037"/>
          <ac:picMkLst>
            <pc:docMk/>
            <pc:sldMk cId="3202336268" sldId="1803"/>
            <ac:picMk id="30" creationId="{750378DF-3EE0-7EC0-2117-6B74E90EE09C}"/>
          </ac:picMkLst>
        </pc:picChg>
        <pc:picChg chg="mod">
          <ac:chgData name="Dong Yang" userId="141f99a0-1982-4575-b229-65b30d0025e1" providerId="ADAL" clId="{809C2959-6293-004C-87C0-4AF2AA726192}" dt="2024-05-31T01:08:23.649" v="129"/>
          <ac:picMkLst>
            <pc:docMk/>
            <pc:sldMk cId="3202336268" sldId="1803"/>
            <ac:picMk id="32" creationId="{BC612ACD-50C8-4605-D3D3-E83B1A3628C2}"/>
          </ac:picMkLst>
        </pc:picChg>
        <pc:picChg chg="mod">
          <ac:chgData name="Dong Yang" userId="141f99a0-1982-4575-b229-65b30d0025e1" providerId="ADAL" clId="{809C2959-6293-004C-87C0-4AF2AA726192}" dt="2024-05-31T01:08:23.649" v="129"/>
          <ac:picMkLst>
            <pc:docMk/>
            <pc:sldMk cId="3202336268" sldId="1803"/>
            <ac:picMk id="33" creationId="{16307C09-5D97-CD37-8837-46B8B65B853F}"/>
          </ac:picMkLst>
        </pc:picChg>
        <pc:cxnChg chg="mod">
          <ac:chgData name="Dong Yang" userId="141f99a0-1982-4575-b229-65b30d0025e1" providerId="ADAL" clId="{809C2959-6293-004C-87C0-4AF2AA726192}" dt="2024-05-31T01:08:23.649" v="129"/>
          <ac:cxnSpMkLst>
            <pc:docMk/>
            <pc:sldMk cId="3202336268" sldId="1803"/>
            <ac:cxnSpMk id="27" creationId="{5D18A207-E80E-6DA9-3F2A-8FA1A3B7D77D}"/>
          </ac:cxnSpMkLst>
        </pc:cxnChg>
        <pc:cxnChg chg="mod">
          <ac:chgData name="Dong Yang" userId="141f99a0-1982-4575-b229-65b30d0025e1" providerId="ADAL" clId="{809C2959-6293-004C-87C0-4AF2AA726192}" dt="2024-05-31T01:08:23.649" v="129"/>
          <ac:cxnSpMkLst>
            <pc:docMk/>
            <pc:sldMk cId="3202336268" sldId="1803"/>
            <ac:cxnSpMk id="28" creationId="{4E32B8EE-E0C8-8D75-3C03-2691C67FCC22}"/>
          </ac:cxnSpMkLst>
        </pc:cxnChg>
      </pc:sldChg>
      <pc:sldChg chg="delSp modSp add mod modNotesTx">
        <pc:chgData name="Dong Yang" userId="141f99a0-1982-4575-b229-65b30d0025e1" providerId="ADAL" clId="{809C2959-6293-004C-87C0-4AF2AA726192}" dt="2024-05-31T11:29:26.295" v="4862" actId="20577"/>
        <pc:sldMkLst>
          <pc:docMk/>
          <pc:sldMk cId="3177820478" sldId="1804"/>
        </pc:sldMkLst>
        <pc:spChg chg="del">
          <ac:chgData name="Dong Yang" userId="141f99a0-1982-4575-b229-65b30d0025e1" providerId="ADAL" clId="{809C2959-6293-004C-87C0-4AF2AA726192}" dt="2024-05-31T03:24:55.255" v="601" actId="478"/>
          <ac:spMkLst>
            <pc:docMk/>
            <pc:sldMk cId="3177820478" sldId="1804"/>
            <ac:spMk id="3" creationId="{EFE431F7-9560-5D9E-29FF-0F903BACD191}"/>
          </ac:spMkLst>
        </pc:spChg>
        <pc:spChg chg="mod">
          <ac:chgData name="Dong Yang" userId="141f99a0-1982-4575-b229-65b30d0025e1" providerId="ADAL" clId="{809C2959-6293-004C-87C0-4AF2AA726192}" dt="2024-05-31T03:46:47.422" v="932" actId="1038"/>
          <ac:spMkLst>
            <pc:docMk/>
            <pc:sldMk cId="3177820478" sldId="1804"/>
            <ac:spMk id="4" creationId="{E8C36FA2-3291-7CCF-A3BD-F1E82C2C0608}"/>
          </ac:spMkLst>
        </pc:spChg>
        <pc:spChg chg="del">
          <ac:chgData name="Dong Yang" userId="141f99a0-1982-4575-b229-65b30d0025e1" providerId="ADAL" clId="{809C2959-6293-004C-87C0-4AF2AA726192}" dt="2024-05-31T03:20:54.128" v="597" actId="478"/>
          <ac:spMkLst>
            <pc:docMk/>
            <pc:sldMk cId="3177820478" sldId="1804"/>
            <ac:spMk id="17" creationId="{5A844EBF-659D-8A8E-9CC0-D8956A35CA13}"/>
          </ac:spMkLst>
        </pc:spChg>
        <pc:spChg chg="mod">
          <ac:chgData name="Dong Yang" userId="141f99a0-1982-4575-b229-65b30d0025e1" providerId="ADAL" clId="{809C2959-6293-004C-87C0-4AF2AA726192}" dt="2024-05-31T03:18:01.320" v="587" actId="20577"/>
          <ac:spMkLst>
            <pc:docMk/>
            <pc:sldMk cId="3177820478" sldId="1804"/>
            <ac:spMk id="22" creationId="{E573F309-32CC-4B12-971F-8D17BB94CE64}"/>
          </ac:spMkLst>
        </pc:spChg>
        <pc:picChg chg="del">
          <ac:chgData name="Dong Yang" userId="141f99a0-1982-4575-b229-65b30d0025e1" providerId="ADAL" clId="{809C2959-6293-004C-87C0-4AF2AA726192}" dt="2024-05-31T03:20:51.056" v="596" actId="478"/>
          <ac:picMkLst>
            <pc:docMk/>
            <pc:sldMk cId="3177820478" sldId="1804"/>
            <ac:picMk id="12" creationId="{AC32AB25-1F2E-F3E3-CD69-4D8697979DDD}"/>
          </ac:picMkLst>
        </pc:picChg>
      </pc:sldChg>
      <pc:sldChg chg="addSp delSp modSp add mod modNotesTx">
        <pc:chgData name="Dong Yang" userId="141f99a0-1982-4575-b229-65b30d0025e1" providerId="ADAL" clId="{809C2959-6293-004C-87C0-4AF2AA726192}" dt="2024-05-31T12:09:05.702" v="5131" actId="1076"/>
        <pc:sldMkLst>
          <pc:docMk/>
          <pc:sldMk cId="3742947697" sldId="1805"/>
        </pc:sldMkLst>
        <pc:spChg chg="del">
          <ac:chgData name="Dong Yang" userId="141f99a0-1982-4575-b229-65b30d0025e1" providerId="ADAL" clId="{809C2959-6293-004C-87C0-4AF2AA726192}" dt="2024-05-31T04:35:44.590" v="1580" actId="478"/>
          <ac:spMkLst>
            <pc:docMk/>
            <pc:sldMk cId="3742947697" sldId="1805"/>
            <ac:spMk id="2" creationId="{008854E3-E045-7241-9E36-9A692753E937}"/>
          </ac:spMkLst>
        </pc:spChg>
        <pc:spChg chg="add mod">
          <ac:chgData name="Dong Yang" userId="141f99a0-1982-4575-b229-65b30d0025e1" providerId="ADAL" clId="{809C2959-6293-004C-87C0-4AF2AA726192}" dt="2024-05-31T12:08:01.111" v="5120" actId="20577"/>
          <ac:spMkLst>
            <pc:docMk/>
            <pc:sldMk cId="3742947697" sldId="1805"/>
            <ac:spMk id="5" creationId="{4A00EC0B-6314-3BFD-B078-6949DDF82EB7}"/>
          </ac:spMkLst>
        </pc:spChg>
        <pc:spChg chg="del">
          <ac:chgData name="Dong Yang" userId="141f99a0-1982-4575-b229-65b30d0025e1" providerId="ADAL" clId="{809C2959-6293-004C-87C0-4AF2AA726192}" dt="2024-05-31T04:33:32.484" v="1578" actId="478"/>
          <ac:spMkLst>
            <pc:docMk/>
            <pc:sldMk cId="3742947697" sldId="1805"/>
            <ac:spMk id="6" creationId="{C1311DC3-0744-4B0B-3222-6284C745472E}"/>
          </ac:spMkLst>
        </pc:spChg>
        <pc:spChg chg="add mod">
          <ac:chgData name="Dong Yang" userId="141f99a0-1982-4575-b229-65b30d0025e1" providerId="ADAL" clId="{809C2959-6293-004C-87C0-4AF2AA726192}" dt="2024-05-31T12:08:54.276" v="5127" actId="1037"/>
          <ac:spMkLst>
            <pc:docMk/>
            <pc:sldMk cId="3742947697" sldId="1805"/>
            <ac:spMk id="13" creationId="{3C35F79F-6139-466A-4422-3993FE1226E7}"/>
          </ac:spMkLst>
        </pc:spChg>
        <pc:spChg chg="add mod">
          <ac:chgData name="Dong Yang" userId="141f99a0-1982-4575-b229-65b30d0025e1" providerId="ADAL" clId="{809C2959-6293-004C-87C0-4AF2AA726192}" dt="2024-05-31T12:09:05.702" v="5131" actId="1076"/>
          <ac:spMkLst>
            <pc:docMk/>
            <pc:sldMk cId="3742947697" sldId="1805"/>
            <ac:spMk id="14" creationId="{AC2CABD9-8F34-B2C0-CE2E-B8B523402B24}"/>
          </ac:spMkLst>
        </pc:spChg>
        <pc:spChg chg="add mod">
          <ac:chgData name="Dong Yang" userId="141f99a0-1982-4575-b229-65b30d0025e1" providerId="ADAL" clId="{809C2959-6293-004C-87C0-4AF2AA726192}" dt="2024-05-31T12:09:05.702" v="5131" actId="1076"/>
          <ac:spMkLst>
            <pc:docMk/>
            <pc:sldMk cId="3742947697" sldId="1805"/>
            <ac:spMk id="15" creationId="{63FACDE8-C1F0-620C-3118-3933A0A299F7}"/>
          </ac:spMkLst>
        </pc:spChg>
        <pc:spChg chg="add mod">
          <ac:chgData name="Dong Yang" userId="141f99a0-1982-4575-b229-65b30d0025e1" providerId="ADAL" clId="{809C2959-6293-004C-87C0-4AF2AA726192}" dt="2024-05-31T12:09:05.702" v="5131" actId="1076"/>
          <ac:spMkLst>
            <pc:docMk/>
            <pc:sldMk cId="3742947697" sldId="1805"/>
            <ac:spMk id="17" creationId="{55FBB2E8-17BD-463C-5D25-3981F129C811}"/>
          </ac:spMkLst>
        </pc:spChg>
        <pc:grpChg chg="del">
          <ac:chgData name="Dong Yang" userId="141f99a0-1982-4575-b229-65b30d0025e1" providerId="ADAL" clId="{809C2959-6293-004C-87C0-4AF2AA726192}" dt="2024-05-31T04:33:33.640" v="1579" actId="478"/>
          <ac:grpSpMkLst>
            <pc:docMk/>
            <pc:sldMk cId="3742947697" sldId="1805"/>
            <ac:grpSpMk id="12" creationId="{AEDEA57D-F397-A5DD-4875-49F23BF17E3F}"/>
          </ac:grpSpMkLst>
        </pc:grpChg>
        <pc:picChg chg="add mod">
          <ac:chgData name="Dong Yang" userId="141f99a0-1982-4575-b229-65b30d0025e1" providerId="ADAL" clId="{809C2959-6293-004C-87C0-4AF2AA726192}" dt="2024-05-31T04:38:14.372" v="1587" actId="1035"/>
          <ac:picMkLst>
            <pc:docMk/>
            <pc:sldMk cId="3742947697" sldId="1805"/>
            <ac:picMk id="4" creationId="{AD4EF4F8-50E2-B91E-7843-4CF77958D5C9}"/>
          </ac:picMkLst>
        </pc:picChg>
      </pc:sldChg>
      <pc:sldChg chg="addSp delSp modSp add mod modNotesTx">
        <pc:chgData name="Dong Yang" userId="141f99a0-1982-4575-b229-65b30d0025e1" providerId="ADAL" clId="{809C2959-6293-004C-87C0-4AF2AA726192}" dt="2024-05-31T11:29:14.492" v="4859" actId="20577"/>
        <pc:sldMkLst>
          <pc:docMk/>
          <pc:sldMk cId="3070676484" sldId="1806"/>
        </pc:sldMkLst>
        <pc:spChg chg="del mod">
          <ac:chgData name="Dong Yang" userId="141f99a0-1982-4575-b229-65b30d0025e1" providerId="ADAL" clId="{809C2959-6293-004C-87C0-4AF2AA726192}" dt="2024-05-31T04:50:41.113" v="1969" actId="478"/>
          <ac:spMkLst>
            <pc:docMk/>
            <pc:sldMk cId="3070676484" sldId="1806"/>
            <ac:spMk id="5" creationId="{4A00EC0B-6314-3BFD-B078-6949DDF82EB7}"/>
          </ac:spMkLst>
        </pc:spChg>
        <pc:spChg chg="add mod">
          <ac:chgData name="Dong Yang" userId="141f99a0-1982-4575-b229-65b30d0025e1" providerId="ADAL" clId="{809C2959-6293-004C-87C0-4AF2AA726192}" dt="2024-05-31T05:07:42.842" v="2614" actId="1076"/>
          <ac:spMkLst>
            <pc:docMk/>
            <pc:sldMk cId="3070676484" sldId="1806"/>
            <ac:spMk id="6" creationId="{B0CD388E-09F8-7DF8-6596-3B809D3C1E36}"/>
          </ac:spMkLst>
        </pc:spChg>
        <pc:grpChg chg="add mod">
          <ac:chgData name="Dong Yang" userId="141f99a0-1982-4575-b229-65b30d0025e1" providerId="ADAL" clId="{809C2959-6293-004C-87C0-4AF2AA726192}" dt="2024-05-31T05:08:44.408" v="2643" actId="1036"/>
          <ac:grpSpMkLst>
            <pc:docMk/>
            <pc:sldMk cId="3070676484" sldId="1806"/>
            <ac:grpSpMk id="9" creationId="{DC1C7B92-B54F-C87C-7B9A-A99DD059593B}"/>
          </ac:grpSpMkLst>
        </pc:grpChg>
        <pc:picChg chg="add mod">
          <ac:chgData name="Dong Yang" userId="141f99a0-1982-4575-b229-65b30d0025e1" providerId="ADAL" clId="{809C2959-6293-004C-87C0-4AF2AA726192}" dt="2024-05-31T05:08:40.349" v="2640" actId="1036"/>
          <ac:picMkLst>
            <pc:docMk/>
            <pc:sldMk cId="3070676484" sldId="1806"/>
            <ac:picMk id="2" creationId="{8F513ABA-68A3-BCD8-F4BF-0C6B43C92AEE}"/>
          </ac:picMkLst>
        </pc:picChg>
        <pc:picChg chg="del">
          <ac:chgData name="Dong Yang" userId="141f99a0-1982-4575-b229-65b30d0025e1" providerId="ADAL" clId="{809C2959-6293-004C-87C0-4AF2AA726192}" dt="2024-05-31T04:51:48.100" v="1970" actId="478"/>
          <ac:picMkLst>
            <pc:docMk/>
            <pc:sldMk cId="3070676484" sldId="1806"/>
            <ac:picMk id="4" creationId="{AD4EF4F8-50E2-B91E-7843-4CF77958D5C9}"/>
          </ac:picMkLst>
        </pc:picChg>
        <pc:picChg chg="add mod">
          <ac:chgData name="Dong Yang" userId="141f99a0-1982-4575-b229-65b30d0025e1" providerId="ADAL" clId="{809C2959-6293-004C-87C0-4AF2AA726192}" dt="2024-05-31T05:07:52.759" v="2616" actId="1076"/>
          <ac:picMkLst>
            <pc:docMk/>
            <pc:sldMk cId="3070676484" sldId="1806"/>
            <ac:picMk id="7" creationId="{EB3ED4E6-D4C9-0854-D85F-D276027C30CE}"/>
          </ac:picMkLst>
        </pc:picChg>
        <pc:picChg chg="add mod">
          <ac:chgData name="Dong Yang" userId="141f99a0-1982-4575-b229-65b30d0025e1" providerId="ADAL" clId="{809C2959-6293-004C-87C0-4AF2AA726192}" dt="2024-05-31T05:07:48.455" v="2615" actId="12788"/>
          <ac:picMkLst>
            <pc:docMk/>
            <pc:sldMk cId="3070676484" sldId="1806"/>
            <ac:picMk id="8" creationId="{4B2F5744-FF7D-83BC-025B-CE0BEA528F4A}"/>
          </ac:picMkLst>
        </pc:picChg>
      </pc:sldChg>
      <pc:sldChg chg="addSp delSp modSp add mod modNotesTx">
        <pc:chgData name="Dong Yang" userId="141f99a0-1982-4575-b229-65b30d0025e1" providerId="ADAL" clId="{809C2959-6293-004C-87C0-4AF2AA726192}" dt="2024-05-31T11:29:09.669" v="4858" actId="20577"/>
        <pc:sldMkLst>
          <pc:docMk/>
          <pc:sldMk cId="3357348844" sldId="1807"/>
        </pc:sldMkLst>
        <pc:spChg chg="add mod">
          <ac:chgData name="Dong Yang" userId="141f99a0-1982-4575-b229-65b30d0025e1" providerId="ADAL" clId="{809C2959-6293-004C-87C0-4AF2AA726192}" dt="2024-05-31T05:36:58.144" v="2899" actId="404"/>
          <ac:spMkLst>
            <pc:docMk/>
            <pc:sldMk cId="3357348844" sldId="1807"/>
            <ac:spMk id="5" creationId="{18C5ECE4-A17B-E453-C161-639DA8B0557B}"/>
          </ac:spMkLst>
        </pc:spChg>
        <pc:spChg chg="del">
          <ac:chgData name="Dong Yang" userId="141f99a0-1982-4575-b229-65b30d0025e1" providerId="ADAL" clId="{809C2959-6293-004C-87C0-4AF2AA726192}" dt="2024-05-31T05:10:00.742" v="2645" actId="478"/>
          <ac:spMkLst>
            <pc:docMk/>
            <pc:sldMk cId="3357348844" sldId="1807"/>
            <ac:spMk id="6" creationId="{B0CD388E-09F8-7DF8-6596-3B809D3C1E36}"/>
          </ac:spMkLst>
        </pc:spChg>
        <pc:spChg chg="add mod">
          <ac:chgData name="Dong Yang" userId="141f99a0-1982-4575-b229-65b30d0025e1" providerId="ADAL" clId="{809C2959-6293-004C-87C0-4AF2AA726192}" dt="2024-05-31T05:35:33.801" v="2860" actId="1036"/>
          <ac:spMkLst>
            <pc:docMk/>
            <pc:sldMk cId="3357348844" sldId="1807"/>
            <ac:spMk id="9" creationId="{BAFA9015-C311-BF8F-08F4-BFDB2466611C}"/>
          </ac:spMkLst>
        </pc:spChg>
        <pc:spChg chg="add mod">
          <ac:chgData name="Dong Yang" userId="141f99a0-1982-4575-b229-65b30d0025e1" providerId="ADAL" clId="{809C2959-6293-004C-87C0-4AF2AA726192}" dt="2024-05-31T05:36:00.706" v="2877" actId="1036"/>
          <ac:spMkLst>
            <pc:docMk/>
            <pc:sldMk cId="3357348844" sldId="1807"/>
            <ac:spMk id="10" creationId="{20B7D5E3-B61F-53AD-D8B4-CBA60FCD200A}"/>
          </ac:spMkLst>
        </pc:spChg>
        <pc:spChg chg="add mod">
          <ac:chgData name="Dong Yang" userId="141f99a0-1982-4575-b229-65b30d0025e1" providerId="ADAL" clId="{809C2959-6293-004C-87C0-4AF2AA726192}" dt="2024-05-31T05:36:06.471" v="2879" actId="20577"/>
          <ac:spMkLst>
            <pc:docMk/>
            <pc:sldMk cId="3357348844" sldId="1807"/>
            <ac:spMk id="11" creationId="{087A31E5-A5CD-31CB-1982-67F28ED047EA}"/>
          </ac:spMkLst>
        </pc:spChg>
        <pc:spChg chg="add mod">
          <ac:chgData name="Dong Yang" userId="141f99a0-1982-4575-b229-65b30d0025e1" providerId="ADAL" clId="{809C2959-6293-004C-87C0-4AF2AA726192}" dt="2024-05-31T05:36:42.763" v="2895" actId="1036"/>
          <ac:spMkLst>
            <pc:docMk/>
            <pc:sldMk cId="3357348844" sldId="1807"/>
            <ac:spMk id="12" creationId="{AB375E05-16B4-B897-AF03-D18A258613B1}"/>
          </ac:spMkLst>
        </pc:spChg>
        <pc:picChg chg="del">
          <ac:chgData name="Dong Yang" userId="141f99a0-1982-4575-b229-65b30d0025e1" providerId="ADAL" clId="{809C2959-6293-004C-87C0-4AF2AA726192}" dt="2024-05-31T05:09:58.586" v="2644" actId="478"/>
          <ac:picMkLst>
            <pc:docMk/>
            <pc:sldMk cId="3357348844" sldId="1807"/>
            <ac:picMk id="2" creationId="{8F513ABA-68A3-BCD8-F4BF-0C6B43C92AEE}"/>
          </ac:picMkLst>
        </pc:picChg>
        <pc:picChg chg="add mod">
          <ac:chgData name="Dong Yang" userId="141f99a0-1982-4575-b229-65b30d0025e1" providerId="ADAL" clId="{809C2959-6293-004C-87C0-4AF2AA726192}" dt="2024-05-31T05:36:16.718" v="2883" actId="1037"/>
          <ac:picMkLst>
            <pc:docMk/>
            <pc:sldMk cId="3357348844" sldId="1807"/>
            <ac:picMk id="4" creationId="{123731AD-1EC3-D702-7100-ECF52D66B685}"/>
          </ac:picMkLst>
        </pc:picChg>
        <pc:picChg chg="del">
          <ac:chgData name="Dong Yang" userId="141f99a0-1982-4575-b229-65b30d0025e1" providerId="ADAL" clId="{809C2959-6293-004C-87C0-4AF2AA726192}" dt="2024-05-31T05:10:01.919" v="2646" actId="478"/>
          <ac:picMkLst>
            <pc:docMk/>
            <pc:sldMk cId="3357348844" sldId="1807"/>
            <ac:picMk id="7" creationId="{EB3ED4E6-D4C9-0854-D85F-D276027C30CE}"/>
          </ac:picMkLst>
        </pc:picChg>
        <pc:picChg chg="del">
          <ac:chgData name="Dong Yang" userId="141f99a0-1982-4575-b229-65b30d0025e1" providerId="ADAL" clId="{809C2959-6293-004C-87C0-4AF2AA726192}" dt="2024-05-31T05:10:03.156" v="2647" actId="478"/>
          <ac:picMkLst>
            <pc:docMk/>
            <pc:sldMk cId="3357348844" sldId="1807"/>
            <ac:picMk id="8" creationId="{4B2F5744-FF7D-83BC-025B-CE0BEA528F4A}"/>
          </ac:picMkLst>
        </pc:picChg>
      </pc:sldChg>
      <pc:sldChg chg="addSp delSp modSp add mod ord modNotesTx">
        <pc:chgData name="Dong Yang" userId="141f99a0-1982-4575-b229-65b30d0025e1" providerId="ADAL" clId="{809C2959-6293-004C-87C0-4AF2AA726192}" dt="2024-05-31T11:29:06.513" v="4857" actId="20577"/>
        <pc:sldMkLst>
          <pc:docMk/>
          <pc:sldMk cId="1211045776" sldId="1808"/>
        </pc:sldMkLst>
        <pc:spChg chg="mod">
          <ac:chgData name="Dong Yang" userId="141f99a0-1982-4575-b229-65b30d0025e1" providerId="ADAL" clId="{809C2959-6293-004C-87C0-4AF2AA726192}" dt="2024-05-31T05:51:55.178" v="3342" actId="114"/>
          <ac:spMkLst>
            <pc:docMk/>
            <pc:sldMk cId="1211045776" sldId="1808"/>
            <ac:spMk id="5" creationId="{18C5ECE4-A17B-E453-C161-639DA8B0557B}"/>
          </ac:spMkLst>
        </pc:spChg>
        <pc:spChg chg="del">
          <ac:chgData name="Dong Yang" userId="141f99a0-1982-4575-b229-65b30d0025e1" providerId="ADAL" clId="{809C2959-6293-004C-87C0-4AF2AA726192}" dt="2024-05-31T05:41:57.288" v="2951" actId="478"/>
          <ac:spMkLst>
            <pc:docMk/>
            <pc:sldMk cId="1211045776" sldId="1808"/>
            <ac:spMk id="9" creationId="{BAFA9015-C311-BF8F-08F4-BFDB2466611C}"/>
          </ac:spMkLst>
        </pc:spChg>
        <pc:spChg chg="del">
          <ac:chgData name="Dong Yang" userId="141f99a0-1982-4575-b229-65b30d0025e1" providerId="ADAL" clId="{809C2959-6293-004C-87C0-4AF2AA726192}" dt="2024-05-31T05:41:53.676" v="2950" actId="478"/>
          <ac:spMkLst>
            <pc:docMk/>
            <pc:sldMk cId="1211045776" sldId="1808"/>
            <ac:spMk id="10" creationId="{20B7D5E3-B61F-53AD-D8B4-CBA60FCD200A}"/>
          </ac:spMkLst>
        </pc:spChg>
        <pc:spChg chg="mod">
          <ac:chgData name="Dong Yang" userId="141f99a0-1982-4575-b229-65b30d0025e1" providerId="ADAL" clId="{809C2959-6293-004C-87C0-4AF2AA726192}" dt="2024-05-31T05:51:39.553" v="3338" actId="1036"/>
          <ac:spMkLst>
            <pc:docMk/>
            <pc:sldMk cId="1211045776" sldId="1808"/>
            <ac:spMk id="11" creationId="{087A31E5-A5CD-31CB-1982-67F28ED047EA}"/>
          </ac:spMkLst>
        </pc:spChg>
        <pc:spChg chg="del">
          <ac:chgData name="Dong Yang" userId="141f99a0-1982-4575-b229-65b30d0025e1" providerId="ADAL" clId="{809C2959-6293-004C-87C0-4AF2AA726192}" dt="2024-05-31T05:40:06.396" v="2901" actId="478"/>
          <ac:spMkLst>
            <pc:docMk/>
            <pc:sldMk cId="1211045776" sldId="1808"/>
            <ac:spMk id="12" creationId="{AB375E05-16B4-B897-AF03-D18A258613B1}"/>
          </ac:spMkLst>
        </pc:spChg>
        <pc:picChg chg="add mod">
          <ac:chgData name="Dong Yang" userId="141f99a0-1982-4575-b229-65b30d0025e1" providerId="ADAL" clId="{809C2959-6293-004C-87C0-4AF2AA726192}" dt="2024-05-31T05:43:41.864" v="3084" actId="1076"/>
          <ac:picMkLst>
            <pc:docMk/>
            <pc:sldMk cId="1211045776" sldId="1808"/>
            <ac:picMk id="2" creationId="{9D70457F-D9BF-6651-40EE-01C31000EABE}"/>
          </ac:picMkLst>
        </pc:picChg>
        <pc:picChg chg="del">
          <ac:chgData name="Dong Yang" userId="141f99a0-1982-4575-b229-65b30d0025e1" providerId="ADAL" clId="{809C2959-6293-004C-87C0-4AF2AA726192}" dt="2024-05-31T05:29:37.712" v="2751" actId="478"/>
          <ac:picMkLst>
            <pc:docMk/>
            <pc:sldMk cId="1211045776" sldId="1808"/>
            <ac:picMk id="4" creationId="{123731AD-1EC3-D702-7100-ECF52D66B685}"/>
          </ac:picMkLst>
        </pc:picChg>
      </pc:sldChg>
      <pc:sldChg chg="addSp delSp modSp add del mod">
        <pc:chgData name="Dong Yang" userId="141f99a0-1982-4575-b229-65b30d0025e1" providerId="ADAL" clId="{809C2959-6293-004C-87C0-4AF2AA726192}" dt="2024-05-31T05:52:25.811" v="3348" actId="2696"/>
        <pc:sldMkLst>
          <pc:docMk/>
          <pc:sldMk cId="938606498" sldId="1809"/>
        </pc:sldMkLst>
        <pc:spChg chg="mod">
          <ac:chgData name="Dong Yang" userId="141f99a0-1982-4575-b229-65b30d0025e1" providerId="ADAL" clId="{809C2959-6293-004C-87C0-4AF2AA726192}" dt="2024-05-31T05:48:53.572" v="3239" actId="20577"/>
          <ac:spMkLst>
            <pc:docMk/>
            <pc:sldMk cId="938606498" sldId="1809"/>
            <ac:spMk id="5" creationId="{18C5ECE4-A17B-E453-C161-639DA8B0557B}"/>
          </ac:spMkLst>
        </pc:spChg>
        <pc:grpChg chg="add del mod">
          <ac:chgData name="Dong Yang" userId="141f99a0-1982-4575-b229-65b30d0025e1" providerId="ADAL" clId="{809C2959-6293-004C-87C0-4AF2AA726192}" dt="2024-05-31T05:52:17.812" v="3345" actId="478"/>
          <ac:grpSpMkLst>
            <pc:docMk/>
            <pc:sldMk cId="938606498" sldId="1809"/>
            <ac:grpSpMk id="7" creationId="{94F8929B-AB9D-0856-71CB-FD4B586CC83B}"/>
          </ac:grpSpMkLst>
        </pc:grpChg>
        <pc:picChg chg="del">
          <ac:chgData name="Dong Yang" userId="141f99a0-1982-4575-b229-65b30d0025e1" providerId="ADAL" clId="{809C2959-6293-004C-87C0-4AF2AA726192}" dt="2024-05-31T05:49:51.733" v="3240" actId="478"/>
          <ac:picMkLst>
            <pc:docMk/>
            <pc:sldMk cId="938606498" sldId="1809"/>
            <ac:picMk id="2" creationId="{9D70457F-D9BF-6651-40EE-01C31000EABE}"/>
          </ac:picMkLst>
        </pc:picChg>
        <pc:picChg chg="add mod">
          <ac:chgData name="Dong Yang" userId="141f99a0-1982-4575-b229-65b30d0025e1" providerId="ADAL" clId="{809C2959-6293-004C-87C0-4AF2AA726192}" dt="2024-05-31T05:49:55.633" v="3242" actId="1076"/>
          <ac:picMkLst>
            <pc:docMk/>
            <pc:sldMk cId="938606498" sldId="1809"/>
            <ac:picMk id="4" creationId="{FD41177F-0D53-8059-2134-1833A9166356}"/>
          </ac:picMkLst>
        </pc:picChg>
        <pc:picChg chg="add mod">
          <ac:chgData name="Dong Yang" userId="141f99a0-1982-4575-b229-65b30d0025e1" providerId="ADAL" clId="{809C2959-6293-004C-87C0-4AF2AA726192}" dt="2024-05-31T05:50:03.708" v="3244" actId="1076"/>
          <ac:picMkLst>
            <pc:docMk/>
            <pc:sldMk cId="938606498" sldId="1809"/>
            <ac:picMk id="6" creationId="{918106DB-130A-55B9-7823-7D0FF9614447}"/>
          </ac:picMkLst>
        </pc:picChg>
      </pc:sldChg>
      <pc:sldChg chg="addSp delSp modSp add mod modNotesTx">
        <pc:chgData name="Dong Yang" userId="141f99a0-1982-4575-b229-65b30d0025e1" providerId="ADAL" clId="{809C2959-6293-004C-87C0-4AF2AA726192}" dt="2024-05-31T11:29:00.316" v="4856" actId="20577"/>
        <pc:sldMkLst>
          <pc:docMk/>
          <pc:sldMk cId="1253241270" sldId="1810"/>
        </pc:sldMkLst>
        <pc:spChg chg="mod">
          <ac:chgData name="Dong Yang" userId="141f99a0-1982-4575-b229-65b30d0025e1" providerId="ADAL" clId="{809C2959-6293-004C-87C0-4AF2AA726192}" dt="2024-05-31T06:04:20.324" v="3829" actId="20577"/>
          <ac:spMkLst>
            <pc:docMk/>
            <pc:sldMk cId="1253241270" sldId="1810"/>
            <ac:spMk id="5" creationId="{18C5ECE4-A17B-E453-C161-639DA8B0557B}"/>
          </ac:spMkLst>
        </pc:spChg>
        <pc:spChg chg="add del mod">
          <ac:chgData name="Dong Yang" userId="141f99a0-1982-4575-b229-65b30d0025e1" providerId="ADAL" clId="{809C2959-6293-004C-87C0-4AF2AA726192}" dt="2024-05-31T05:54:42.961" v="3447"/>
          <ac:spMkLst>
            <pc:docMk/>
            <pc:sldMk cId="1253241270" sldId="1810"/>
            <ac:spMk id="8" creationId="{95D6EBB8-5A3B-49E8-9337-7E042FCC8164}"/>
          </ac:spMkLst>
        </pc:spChg>
        <pc:spChg chg="add del mod">
          <ac:chgData name="Dong Yang" userId="141f99a0-1982-4575-b229-65b30d0025e1" providerId="ADAL" clId="{809C2959-6293-004C-87C0-4AF2AA726192}" dt="2024-05-31T05:54:42.961" v="3447"/>
          <ac:spMkLst>
            <pc:docMk/>
            <pc:sldMk cId="1253241270" sldId="1810"/>
            <ac:spMk id="9" creationId="{DB311CDF-79C6-8504-8BA8-7F7355981BCE}"/>
          </ac:spMkLst>
        </pc:spChg>
        <pc:spChg chg="add del mod">
          <ac:chgData name="Dong Yang" userId="141f99a0-1982-4575-b229-65b30d0025e1" providerId="ADAL" clId="{809C2959-6293-004C-87C0-4AF2AA726192}" dt="2024-05-31T05:54:42.961" v="3447"/>
          <ac:spMkLst>
            <pc:docMk/>
            <pc:sldMk cId="1253241270" sldId="1810"/>
            <ac:spMk id="10" creationId="{E487181C-1DD1-421E-FE4C-1525527AB7F1}"/>
          </ac:spMkLst>
        </pc:spChg>
        <pc:spChg chg="del">
          <ac:chgData name="Dong Yang" userId="141f99a0-1982-4575-b229-65b30d0025e1" providerId="ADAL" clId="{809C2959-6293-004C-87C0-4AF2AA726192}" dt="2024-05-31T05:54:35.429" v="3443" actId="478"/>
          <ac:spMkLst>
            <pc:docMk/>
            <pc:sldMk cId="1253241270" sldId="1810"/>
            <ac:spMk id="11" creationId="{087A31E5-A5CD-31CB-1982-67F28ED047EA}"/>
          </ac:spMkLst>
        </pc:spChg>
        <pc:spChg chg="add del mod">
          <ac:chgData name="Dong Yang" userId="141f99a0-1982-4575-b229-65b30d0025e1" providerId="ADAL" clId="{809C2959-6293-004C-87C0-4AF2AA726192}" dt="2024-05-31T05:54:42.961" v="3447"/>
          <ac:spMkLst>
            <pc:docMk/>
            <pc:sldMk cId="1253241270" sldId="1810"/>
            <ac:spMk id="12" creationId="{64225FEF-8361-EA08-E7A7-AB3BD26E9AA0}"/>
          </ac:spMkLst>
        </pc:spChg>
        <pc:spChg chg="add del mod">
          <ac:chgData name="Dong Yang" userId="141f99a0-1982-4575-b229-65b30d0025e1" providerId="ADAL" clId="{809C2959-6293-004C-87C0-4AF2AA726192}" dt="2024-05-31T05:54:42.961" v="3447"/>
          <ac:spMkLst>
            <pc:docMk/>
            <pc:sldMk cId="1253241270" sldId="1810"/>
            <ac:spMk id="13" creationId="{8772E37C-C9CA-11AF-B3D1-40FCC8715153}"/>
          </ac:spMkLst>
        </pc:spChg>
        <pc:spChg chg="add mod">
          <ac:chgData name="Dong Yang" userId="141f99a0-1982-4575-b229-65b30d0025e1" providerId="ADAL" clId="{809C2959-6293-004C-87C0-4AF2AA726192}" dt="2024-05-31T05:59:59.878" v="3587" actId="1037"/>
          <ac:spMkLst>
            <pc:docMk/>
            <pc:sldMk cId="1253241270" sldId="1810"/>
            <ac:spMk id="14" creationId="{69338241-EC6B-CF26-F8EC-E3EAEB87858C}"/>
          </ac:spMkLst>
        </pc:spChg>
        <pc:spChg chg="add del mod">
          <ac:chgData name="Dong Yang" userId="141f99a0-1982-4575-b229-65b30d0025e1" providerId="ADAL" clId="{809C2959-6293-004C-87C0-4AF2AA726192}" dt="2024-05-31T05:55:59.930" v="3481" actId="478"/>
          <ac:spMkLst>
            <pc:docMk/>
            <pc:sldMk cId="1253241270" sldId="1810"/>
            <ac:spMk id="15" creationId="{49FA75CB-2493-3CF1-8747-983902A4D292}"/>
          </ac:spMkLst>
        </pc:spChg>
        <pc:spChg chg="add del mod">
          <ac:chgData name="Dong Yang" userId="141f99a0-1982-4575-b229-65b30d0025e1" providerId="ADAL" clId="{809C2959-6293-004C-87C0-4AF2AA726192}" dt="2024-05-31T05:55:59.930" v="3481" actId="478"/>
          <ac:spMkLst>
            <pc:docMk/>
            <pc:sldMk cId="1253241270" sldId="1810"/>
            <ac:spMk id="17" creationId="{C9968865-BF2B-7AA1-7F60-089A620BE80C}"/>
          </ac:spMkLst>
        </pc:spChg>
        <pc:spChg chg="add del mod">
          <ac:chgData name="Dong Yang" userId="141f99a0-1982-4575-b229-65b30d0025e1" providerId="ADAL" clId="{809C2959-6293-004C-87C0-4AF2AA726192}" dt="2024-05-31T05:58:12.519" v="3540" actId="478"/>
          <ac:spMkLst>
            <pc:docMk/>
            <pc:sldMk cId="1253241270" sldId="1810"/>
            <ac:spMk id="20" creationId="{0E0C5B6F-3042-2BC1-2CC2-DCF27CE8A40E}"/>
          </ac:spMkLst>
        </pc:spChg>
        <pc:spChg chg="add del mod">
          <ac:chgData name="Dong Yang" userId="141f99a0-1982-4575-b229-65b30d0025e1" providerId="ADAL" clId="{809C2959-6293-004C-87C0-4AF2AA726192}" dt="2024-05-31T05:59:42.187" v="3577" actId="478"/>
          <ac:spMkLst>
            <pc:docMk/>
            <pc:sldMk cId="1253241270" sldId="1810"/>
            <ac:spMk id="21" creationId="{49F703CC-3C4F-9363-CC9B-E8E96EF194C0}"/>
          </ac:spMkLst>
        </pc:spChg>
        <pc:spChg chg="add mod">
          <ac:chgData name="Dong Yang" userId="141f99a0-1982-4575-b229-65b30d0025e1" providerId="ADAL" clId="{809C2959-6293-004C-87C0-4AF2AA726192}" dt="2024-05-31T05:59:59.878" v="3587" actId="1037"/>
          <ac:spMkLst>
            <pc:docMk/>
            <pc:sldMk cId="1253241270" sldId="1810"/>
            <ac:spMk id="22" creationId="{81FA2D4F-1BF3-2E2E-6F34-5DE004C1B3B0}"/>
          </ac:spMkLst>
        </pc:spChg>
        <pc:spChg chg="add mod">
          <ac:chgData name="Dong Yang" userId="141f99a0-1982-4575-b229-65b30d0025e1" providerId="ADAL" clId="{809C2959-6293-004C-87C0-4AF2AA726192}" dt="2024-05-31T05:59:59.878" v="3587" actId="1037"/>
          <ac:spMkLst>
            <pc:docMk/>
            <pc:sldMk cId="1253241270" sldId="1810"/>
            <ac:spMk id="23" creationId="{46980753-ED62-7DBF-9765-76A6D80B53DA}"/>
          </ac:spMkLst>
        </pc:spChg>
        <pc:spChg chg="add mod">
          <ac:chgData name="Dong Yang" userId="141f99a0-1982-4575-b229-65b30d0025e1" providerId="ADAL" clId="{809C2959-6293-004C-87C0-4AF2AA726192}" dt="2024-05-31T05:59:59.878" v="3587" actId="1037"/>
          <ac:spMkLst>
            <pc:docMk/>
            <pc:sldMk cId="1253241270" sldId="1810"/>
            <ac:spMk id="24" creationId="{A1E857F8-4884-57FB-0275-42CF2390F3E9}"/>
          </ac:spMkLst>
        </pc:spChg>
        <pc:grpChg chg="add mod">
          <ac:chgData name="Dong Yang" userId="141f99a0-1982-4575-b229-65b30d0025e1" providerId="ADAL" clId="{809C2959-6293-004C-87C0-4AF2AA726192}" dt="2024-05-31T05:54:40.930" v="3446" actId="1076"/>
          <ac:grpSpMkLst>
            <pc:docMk/>
            <pc:sldMk cId="1253241270" sldId="1810"/>
            <ac:grpSpMk id="4" creationId="{7C599001-98E2-62A1-D622-A07BD4B164B0}"/>
          </ac:grpSpMkLst>
        </pc:grpChg>
        <pc:grpChg chg="add mod">
          <ac:chgData name="Dong Yang" userId="141f99a0-1982-4575-b229-65b30d0025e1" providerId="ADAL" clId="{809C2959-6293-004C-87C0-4AF2AA726192}" dt="2024-05-31T06:04:38.561" v="3832" actId="1037"/>
          <ac:grpSpMkLst>
            <pc:docMk/>
            <pc:sldMk cId="1253241270" sldId="1810"/>
            <ac:grpSpMk id="25" creationId="{59C9F90F-FC46-3A56-8439-98099B7EE78C}"/>
          </ac:grpSpMkLst>
        </pc:grpChg>
        <pc:picChg chg="del">
          <ac:chgData name="Dong Yang" userId="141f99a0-1982-4575-b229-65b30d0025e1" providerId="ADAL" clId="{809C2959-6293-004C-87C0-4AF2AA726192}" dt="2024-05-31T05:52:20.568" v="3346" actId="478"/>
          <ac:picMkLst>
            <pc:docMk/>
            <pc:sldMk cId="1253241270" sldId="1810"/>
            <ac:picMk id="2" creationId="{9D70457F-D9BF-6651-40EE-01C31000EABE}"/>
          </ac:picMkLst>
        </pc:picChg>
        <pc:picChg chg="mod">
          <ac:chgData name="Dong Yang" userId="141f99a0-1982-4575-b229-65b30d0025e1" providerId="ADAL" clId="{809C2959-6293-004C-87C0-4AF2AA726192}" dt="2024-05-31T05:52:20.807" v="3347"/>
          <ac:picMkLst>
            <pc:docMk/>
            <pc:sldMk cId="1253241270" sldId="1810"/>
            <ac:picMk id="6" creationId="{43EA4E10-E8C0-5383-B530-466239A03CB0}"/>
          </ac:picMkLst>
        </pc:picChg>
        <pc:picChg chg="mod">
          <ac:chgData name="Dong Yang" userId="141f99a0-1982-4575-b229-65b30d0025e1" providerId="ADAL" clId="{809C2959-6293-004C-87C0-4AF2AA726192}" dt="2024-05-31T05:52:20.807" v="3347"/>
          <ac:picMkLst>
            <pc:docMk/>
            <pc:sldMk cId="1253241270" sldId="1810"/>
            <ac:picMk id="7" creationId="{4CBDC0D9-81DB-A3C2-277E-39DB3A586663}"/>
          </ac:picMkLst>
        </pc:picChg>
      </pc:sldChg>
      <pc:sldChg chg="add">
        <pc:chgData name="Dong Yang" userId="141f99a0-1982-4575-b229-65b30d0025e1" providerId="ADAL" clId="{809C2959-6293-004C-87C0-4AF2AA726192}" dt="2024-05-31T12:00:45.526" v="5046"/>
        <pc:sldMkLst>
          <pc:docMk/>
          <pc:sldMk cId="937261057" sldId="1811"/>
        </pc:sldMkLst>
      </pc:sldChg>
      <pc:sldChg chg="addSp modSp add mod modAnim">
        <pc:chgData name="Dong Yang" userId="141f99a0-1982-4575-b229-65b30d0025e1" providerId="ADAL" clId="{809C2959-6293-004C-87C0-4AF2AA726192}" dt="2024-05-31T12:14:30.774" v="5171" actId="1035"/>
        <pc:sldMkLst>
          <pc:docMk/>
          <pc:sldMk cId="42667513" sldId="1812"/>
        </pc:sldMkLst>
        <pc:spChg chg="mod">
          <ac:chgData name="Dong Yang" userId="141f99a0-1982-4575-b229-65b30d0025e1" providerId="ADAL" clId="{809C2959-6293-004C-87C0-4AF2AA726192}" dt="2024-05-31T12:11:17.084" v="5149" actId="465"/>
          <ac:spMkLst>
            <pc:docMk/>
            <pc:sldMk cId="42667513" sldId="1812"/>
            <ac:spMk id="5" creationId="{4A00EC0B-6314-3BFD-B078-6949DDF82EB7}"/>
          </ac:spMkLst>
        </pc:spChg>
        <pc:spChg chg="add mod">
          <ac:chgData name="Dong Yang" userId="141f99a0-1982-4575-b229-65b30d0025e1" providerId="ADAL" clId="{809C2959-6293-004C-87C0-4AF2AA726192}" dt="2024-05-31T12:11:17.084" v="5149" actId="465"/>
          <ac:spMkLst>
            <pc:docMk/>
            <pc:sldMk cId="42667513" sldId="1812"/>
            <ac:spMk id="6" creationId="{901B9D3E-A9E5-F09A-6720-99262DF5C09C}"/>
          </ac:spMkLst>
        </pc:spChg>
        <pc:spChg chg="add mod">
          <ac:chgData name="Dong Yang" userId="141f99a0-1982-4575-b229-65b30d0025e1" providerId="ADAL" clId="{809C2959-6293-004C-87C0-4AF2AA726192}" dt="2024-05-31T12:11:17.084" v="5149" actId="465"/>
          <ac:spMkLst>
            <pc:docMk/>
            <pc:sldMk cId="42667513" sldId="1812"/>
            <ac:spMk id="8" creationId="{1B58851D-E1B1-E7EE-C07C-AAEFDEBD8ABC}"/>
          </ac:spMkLst>
        </pc:spChg>
        <pc:spChg chg="add mod">
          <ac:chgData name="Dong Yang" userId="141f99a0-1982-4575-b229-65b30d0025e1" providerId="ADAL" clId="{809C2959-6293-004C-87C0-4AF2AA726192}" dt="2024-05-31T12:11:17.084" v="5149" actId="465"/>
          <ac:spMkLst>
            <pc:docMk/>
            <pc:sldMk cId="42667513" sldId="1812"/>
            <ac:spMk id="10" creationId="{0D576F0E-4CF3-829D-42B6-6BA2B2467F84}"/>
          </ac:spMkLst>
        </pc:spChg>
        <pc:spChg chg="mod">
          <ac:chgData name="Dong Yang" userId="141f99a0-1982-4575-b229-65b30d0025e1" providerId="ADAL" clId="{809C2959-6293-004C-87C0-4AF2AA726192}" dt="2024-05-31T12:14:30.774" v="5171" actId="1035"/>
          <ac:spMkLst>
            <pc:docMk/>
            <pc:sldMk cId="42667513" sldId="1812"/>
            <ac:spMk id="13" creationId="{3C35F79F-6139-466A-4422-3993FE1226E7}"/>
          </ac:spMkLst>
        </pc:spChg>
        <pc:spChg chg="mod">
          <ac:chgData name="Dong Yang" userId="141f99a0-1982-4575-b229-65b30d0025e1" providerId="ADAL" clId="{809C2959-6293-004C-87C0-4AF2AA726192}" dt="2024-05-31T12:14:06.520" v="5168" actId="14100"/>
          <ac:spMkLst>
            <pc:docMk/>
            <pc:sldMk cId="42667513" sldId="1812"/>
            <ac:spMk id="14" creationId="{AC2CABD9-8F34-B2C0-CE2E-B8B523402B24}"/>
          </ac:spMkLst>
        </pc:spChg>
        <pc:spChg chg="mod">
          <ac:chgData name="Dong Yang" userId="141f99a0-1982-4575-b229-65b30d0025e1" providerId="ADAL" clId="{809C2959-6293-004C-87C0-4AF2AA726192}" dt="2024-05-31T12:13:29.586" v="5163" actId="14100"/>
          <ac:spMkLst>
            <pc:docMk/>
            <pc:sldMk cId="42667513" sldId="1812"/>
            <ac:spMk id="15" creationId="{63FACDE8-C1F0-620C-3118-3933A0A299F7}"/>
          </ac:spMkLst>
        </pc:spChg>
        <pc:spChg chg="mod">
          <ac:chgData name="Dong Yang" userId="141f99a0-1982-4575-b229-65b30d0025e1" providerId="ADAL" clId="{809C2959-6293-004C-87C0-4AF2AA726192}" dt="2024-05-31T12:13:26.186" v="5162" actId="14100"/>
          <ac:spMkLst>
            <pc:docMk/>
            <pc:sldMk cId="42667513" sldId="1812"/>
            <ac:spMk id="17" creationId="{55FBB2E8-17BD-463C-5D25-3981F129C811}"/>
          </ac:spMkLst>
        </pc:spChg>
      </pc:sldChg>
    </pc:docChg>
  </pc:docChgLst>
  <pc:docChgLst>
    <pc:chgData name="Dong Yang" userId="141f99a0-1982-4575-b229-65b30d0025e1" providerId="ADAL" clId="{A5B216ED-6DAF-2843-930D-2FD308AF2574}"/>
    <pc:docChg chg="undo custSel addSld delSld modSld sldOrd">
      <pc:chgData name="Dong Yang" userId="141f99a0-1982-4575-b229-65b30d0025e1" providerId="ADAL" clId="{A5B216ED-6DAF-2843-930D-2FD308AF2574}" dt="2024-09-09T13:35:48.933" v="850" actId="1037"/>
      <pc:docMkLst>
        <pc:docMk/>
      </pc:docMkLst>
      <pc:sldChg chg="delSp modSp mod">
        <pc:chgData name="Dong Yang" userId="141f99a0-1982-4575-b229-65b30d0025e1" providerId="ADAL" clId="{A5B216ED-6DAF-2843-930D-2FD308AF2574}" dt="2024-09-09T01:06:21.941" v="748" actId="113"/>
        <pc:sldMkLst>
          <pc:docMk/>
          <pc:sldMk cId="2238046282" sldId="259"/>
        </pc:sldMkLst>
        <pc:spChg chg="del">
          <ac:chgData name="Dong Yang" userId="141f99a0-1982-4575-b229-65b30d0025e1" providerId="ADAL" clId="{A5B216ED-6DAF-2843-930D-2FD308AF2574}" dt="2024-09-09T01:04:23.319" v="708" actId="478"/>
          <ac:spMkLst>
            <pc:docMk/>
            <pc:sldMk cId="2238046282" sldId="259"/>
            <ac:spMk id="2" creationId="{008854E3-E045-7241-9E36-9A692753E937}"/>
          </ac:spMkLst>
        </pc:spChg>
        <pc:spChg chg="mod">
          <ac:chgData name="Dong Yang" userId="141f99a0-1982-4575-b229-65b30d0025e1" providerId="ADAL" clId="{A5B216ED-6DAF-2843-930D-2FD308AF2574}" dt="2024-09-09T01:04:29.579" v="727" actId="1036"/>
          <ac:spMkLst>
            <pc:docMk/>
            <pc:sldMk cId="2238046282" sldId="259"/>
            <ac:spMk id="6" creationId="{C1311DC3-0744-4B0B-3222-6284C745472E}"/>
          </ac:spMkLst>
        </pc:spChg>
        <pc:spChg chg="mod">
          <ac:chgData name="Dong Yang" userId="141f99a0-1982-4575-b229-65b30d0025e1" providerId="ADAL" clId="{A5B216ED-6DAF-2843-930D-2FD308AF2574}" dt="2024-09-09T01:06:21.941" v="748" actId="113"/>
          <ac:spMkLst>
            <pc:docMk/>
            <pc:sldMk cId="2238046282" sldId="259"/>
            <ac:spMk id="19" creationId="{602DE295-E77D-407B-BEFD-8DC70A016C8E}"/>
          </ac:spMkLst>
        </pc:spChg>
        <pc:grpChg chg="mod">
          <ac:chgData name="Dong Yang" userId="141f99a0-1982-4575-b229-65b30d0025e1" providerId="ADAL" clId="{A5B216ED-6DAF-2843-930D-2FD308AF2574}" dt="2024-09-09T01:04:32.320" v="730" actId="1035"/>
          <ac:grpSpMkLst>
            <pc:docMk/>
            <pc:sldMk cId="2238046282" sldId="259"/>
            <ac:grpSpMk id="12" creationId="{AEDEA57D-F397-A5DD-4875-49F23BF17E3F}"/>
          </ac:grpSpMkLst>
        </pc:grpChg>
      </pc:sldChg>
      <pc:sldChg chg="addSp delSp modSp mod">
        <pc:chgData name="Dong Yang" userId="141f99a0-1982-4575-b229-65b30d0025e1" providerId="ADAL" clId="{A5B216ED-6DAF-2843-930D-2FD308AF2574}" dt="2024-09-09T13:35:48.933" v="850" actId="1037"/>
        <pc:sldMkLst>
          <pc:docMk/>
          <pc:sldMk cId="2842537988" sldId="266"/>
        </pc:sldMkLst>
        <pc:spChg chg="mod">
          <ac:chgData name="Dong Yang" userId="141f99a0-1982-4575-b229-65b30d0025e1" providerId="ADAL" clId="{A5B216ED-6DAF-2843-930D-2FD308AF2574}" dt="2024-09-03T15:36:20.955" v="78" actId="20577"/>
          <ac:spMkLst>
            <pc:docMk/>
            <pc:sldMk cId="2842537988" sldId="266"/>
            <ac:spMk id="5" creationId="{20E9A962-05CE-0D37-6036-7F3587022C25}"/>
          </ac:spMkLst>
        </pc:spChg>
        <pc:spChg chg="add del mod">
          <ac:chgData name="Dong Yang" userId="141f99a0-1982-4575-b229-65b30d0025e1" providerId="ADAL" clId="{A5B216ED-6DAF-2843-930D-2FD308AF2574}" dt="2024-09-09T13:35:35.111" v="802" actId="478"/>
          <ac:spMkLst>
            <pc:docMk/>
            <pc:sldMk cId="2842537988" sldId="266"/>
            <ac:spMk id="6" creationId="{F0CC8FA9-9296-CC93-9B1A-B2A4E8432DA4}"/>
          </ac:spMkLst>
        </pc:spChg>
        <pc:spChg chg="add del mod">
          <ac:chgData name="Dong Yang" userId="141f99a0-1982-4575-b229-65b30d0025e1" providerId="ADAL" clId="{A5B216ED-6DAF-2843-930D-2FD308AF2574}" dt="2024-09-09T13:35:33.582" v="801" actId="478"/>
          <ac:spMkLst>
            <pc:docMk/>
            <pc:sldMk cId="2842537988" sldId="266"/>
            <ac:spMk id="7" creationId="{B6F2119D-F722-9897-EA56-6AA215D74C8A}"/>
          </ac:spMkLst>
        </pc:spChg>
        <pc:spChg chg="add del mod">
          <ac:chgData name="Dong Yang" userId="141f99a0-1982-4575-b229-65b30d0025e1" providerId="ADAL" clId="{A5B216ED-6DAF-2843-930D-2FD308AF2574}" dt="2024-09-09T13:35:32.469" v="800" actId="478"/>
          <ac:spMkLst>
            <pc:docMk/>
            <pc:sldMk cId="2842537988" sldId="266"/>
            <ac:spMk id="8" creationId="{9E93CB6A-8285-59D7-17C0-AC09CB37FEFB}"/>
          </ac:spMkLst>
        </pc:spChg>
        <pc:spChg chg="del">
          <ac:chgData name="Dong Yang" userId="141f99a0-1982-4575-b229-65b30d0025e1" providerId="ADAL" clId="{A5B216ED-6DAF-2843-930D-2FD308AF2574}" dt="2024-09-03T15:34:57.054" v="1" actId="478"/>
          <ac:spMkLst>
            <pc:docMk/>
            <pc:sldMk cId="2842537988" sldId="266"/>
            <ac:spMk id="12" creationId="{415B6397-3C66-77B9-5B60-CC6FF25648C4}"/>
          </ac:spMkLst>
        </pc:spChg>
        <pc:spChg chg="mod">
          <ac:chgData name="Dong Yang" userId="141f99a0-1982-4575-b229-65b30d0025e1" providerId="ADAL" clId="{A5B216ED-6DAF-2843-930D-2FD308AF2574}" dt="2024-09-03T15:35:52.561" v="64" actId="1037"/>
          <ac:spMkLst>
            <pc:docMk/>
            <pc:sldMk cId="2842537988" sldId="266"/>
            <ac:spMk id="16" creationId="{D1E69B88-F04B-8FCF-2360-7C7B0A8D5FCE}"/>
          </ac:spMkLst>
        </pc:spChg>
        <pc:spChg chg="mod">
          <ac:chgData name="Dong Yang" userId="141f99a0-1982-4575-b229-65b30d0025e1" providerId="ADAL" clId="{A5B216ED-6DAF-2843-930D-2FD308AF2574}" dt="2024-09-03T15:36:09.660" v="76" actId="20577"/>
          <ac:spMkLst>
            <pc:docMk/>
            <pc:sldMk cId="2842537988" sldId="266"/>
            <ac:spMk id="18" creationId="{CF3EB19F-1E23-3EF4-2CC8-89412ACCED5F}"/>
          </ac:spMkLst>
        </pc:spChg>
        <pc:spChg chg="mod">
          <ac:chgData name="Dong Yang" userId="141f99a0-1982-4575-b229-65b30d0025e1" providerId="ADAL" clId="{A5B216ED-6DAF-2843-930D-2FD308AF2574}" dt="2024-09-09T13:35:48.933" v="850" actId="1037"/>
          <ac:spMkLst>
            <pc:docMk/>
            <pc:sldMk cId="2842537988" sldId="266"/>
            <ac:spMk id="27" creationId="{F9D1D170-32A0-C0FC-A971-B8C3709DD59A}"/>
          </ac:spMkLst>
        </pc:spChg>
        <pc:spChg chg="mod">
          <ac:chgData name="Dong Yang" userId="141f99a0-1982-4575-b229-65b30d0025e1" providerId="ADAL" clId="{A5B216ED-6DAF-2843-930D-2FD308AF2574}" dt="2024-09-09T13:35:46.628" v="849" actId="1037"/>
          <ac:spMkLst>
            <pc:docMk/>
            <pc:sldMk cId="2842537988" sldId="266"/>
            <ac:spMk id="29" creationId="{F03B8761-3B5C-54B2-867E-687BDE3813D0}"/>
          </ac:spMkLst>
        </pc:spChg>
        <pc:picChg chg="add del mod">
          <ac:chgData name="Dong Yang" userId="141f99a0-1982-4575-b229-65b30d0025e1" providerId="ADAL" clId="{A5B216ED-6DAF-2843-930D-2FD308AF2574}" dt="2024-09-09T13:35:32.469" v="800" actId="478"/>
          <ac:picMkLst>
            <pc:docMk/>
            <pc:sldMk cId="2842537988" sldId="266"/>
            <ac:picMk id="2" creationId="{74F360CB-E670-A2B9-E6B6-18762839AC43}"/>
          </ac:picMkLst>
        </pc:picChg>
        <pc:picChg chg="add del mod">
          <ac:chgData name="Dong Yang" userId="141f99a0-1982-4575-b229-65b30d0025e1" providerId="ADAL" clId="{A5B216ED-6DAF-2843-930D-2FD308AF2574}" dt="2024-09-09T13:35:32.469" v="800" actId="478"/>
          <ac:picMkLst>
            <pc:docMk/>
            <pc:sldMk cId="2842537988" sldId="266"/>
            <ac:picMk id="4" creationId="{9C9E7A39-28A1-8295-8EBF-B96BFFF4A077}"/>
          </ac:picMkLst>
        </pc:picChg>
        <pc:picChg chg="mod">
          <ac:chgData name="Dong Yang" userId="141f99a0-1982-4575-b229-65b30d0025e1" providerId="ADAL" clId="{A5B216ED-6DAF-2843-930D-2FD308AF2574}" dt="2024-09-09T13:35:48.933" v="850" actId="1037"/>
          <ac:picMkLst>
            <pc:docMk/>
            <pc:sldMk cId="2842537988" sldId="266"/>
            <ac:picMk id="24" creationId="{44800FC9-7123-51D7-2EDA-F7978D0E0EF7}"/>
          </ac:picMkLst>
        </pc:picChg>
        <pc:picChg chg="mod">
          <ac:chgData name="Dong Yang" userId="141f99a0-1982-4575-b229-65b30d0025e1" providerId="ADAL" clId="{A5B216ED-6DAF-2843-930D-2FD308AF2574}" dt="2024-09-09T13:35:46.628" v="849" actId="1037"/>
          <ac:picMkLst>
            <pc:docMk/>
            <pc:sldMk cId="2842537988" sldId="266"/>
            <ac:picMk id="25" creationId="{D9B1A9B5-930B-E369-A087-BFEDC5B68367}"/>
          </ac:picMkLst>
        </pc:picChg>
      </pc:sldChg>
      <pc:sldChg chg="addSp delSp modSp mod">
        <pc:chgData name="Dong Yang" userId="141f99a0-1982-4575-b229-65b30d0025e1" providerId="ADAL" clId="{A5B216ED-6DAF-2843-930D-2FD308AF2574}" dt="2024-09-09T01:03:36.912" v="705" actId="1036"/>
        <pc:sldMkLst>
          <pc:docMk/>
          <pc:sldMk cId="3437740820" sldId="1785"/>
        </pc:sldMkLst>
        <pc:spChg chg="add del mod">
          <ac:chgData name="Dong Yang" userId="141f99a0-1982-4575-b229-65b30d0025e1" providerId="ADAL" clId="{A5B216ED-6DAF-2843-930D-2FD308AF2574}" dt="2024-09-03T17:28:31.293" v="168" actId="478"/>
          <ac:spMkLst>
            <pc:docMk/>
            <pc:sldMk cId="3437740820" sldId="1785"/>
            <ac:spMk id="2" creationId="{8777B592-7AA3-967E-F859-5861FA4FBBD2}"/>
          </ac:spMkLst>
        </pc:spChg>
        <pc:spChg chg="add mod">
          <ac:chgData name="Dong Yang" userId="141f99a0-1982-4575-b229-65b30d0025e1" providerId="ADAL" clId="{A5B216ED-6DAF-2843-930D-2FD308AF2574}" dt="2024-09-09T01:03:36.912" v="705" actId="1036"/>
          <ac:spMkLst>
            <pc:docMk/>
            <pc:sldMk cId="3437740820" sldId="1785"/>
            <ac:spMk id="5" creationId="{9091CB3E-50EA-BBB0-0FC2-B5BB8B89BB34}"/>
          </ac:spMkLst>
        </pc:spChg>
      </pc:sldChg>
      <pc:sldChg chg="modSp mod">
        <pc:chgData name="Dong Yang" userId="141f99a0-1982-4575-b229-65b30d0025e1" providerId="ADAL" clId="{A5B216ED-6DAF-2843-930D-2FD308AF2574}" dt="2024-09-08T21:46:45.358" v="193" actId="20577"/>
        <pc:sldMkLst>
          <pc:docMk/>
          <pc:sldMk cId="865946927" sldId="1788"/>
        </pc:sldMkLst>
        <pc:spChg chg="mod">
          <ac:chgData name="Dong Yang" userId="141f99a0-1982-4575-b229-65b30d0025e1" providerId="ADAL" clId="{A5B216ED-6DAF-2843-930D-2FD308AF2574}" dt="2024-09-08T21:46:45.358" v="193" actId="20577"/>
          <ac:spMkLst>
            <pc:docMk/>
            <pc:sldMk cId="865946927" sldId="1788"/>
            <ac:spMk id="2" creationId="{00462E97-59AA-7377-0FB6-4C11C62EAAA8}"/>
          </ac:spMkLst>
        </pc:spChg>
      </pc:sldChg>
      <pc:sldChg chg="modSp mod">
        <pc:chgData name="Dong Yang" userId="141f99a0-1982-4575-b229-65b30d0025e1" providerId="ADAL" clId="{A5B216ED-6DAF-2843-930D-2FD308AF2574}" dt="2024-09-09T01:08:19.429" v="776" actId="20577"/>
        <pc:sldMkLst>
          <pc:docMk/>
          <pc:sldMk cId="164784595" sldId="1797"/>
        </pc:sldMkLst>
        <pc:spChg chg="mod">
          <ac:chgData name="Dong Yang" userId="141f99a0-1982-4575-b229-65b30d0025e1" providerId="ADAL" clId="{A5B216ED-6DAF-2843-930D-2FD308AF2574}" dt="2024-09-09T01:08:19.429" v="776" actId="20577"/>
          <ac:spMkLst>
            <pc:docMk/>
            <pc:sldMk cId="164784595" sldId="1797"/>
            <ac:spMk id="33" creationId="{FFA7A1A7-9E87-4671-92A9-D0402F134037}"/>
          </ac:spMkLst>
        </pc:spChg>
      </pc:sldChg>
      <pc:sldChg chg="del">
        <pc:chgData name="Dong Yang" userId="141f99a0-1982-4575-b229-65b30d0025e1" providerId="ADAL" clId="{A5B216ED-6DAF-2843-930D-2FD308AF2574}" dt="2024-09-09T01:03:22.709" v="690" actId="2696"/>
        <pc:sldMkLst>
          <pc:docMk/>
          <pc:sldMk cId="3142724877" sldId="1802"/>
        </pc:sldMkLst>
      </pc:sldChg>
      <pc:sldChg chg="del">
        <pc:chgData name="Dong Yang" userId="141f99a0-1982-4575-b229-65b30d0025e1" providerId="ADAL" clId="{A5B216ED-6DAF-2843-930D-2FD308AF2574}" dt="2024-09-08T22:09:33.102" v="335" actId="2696"/>
        <pc:sldMkLst>
          <pc:docMk/>
          <pc:sldMk cId="3177820478" sldId="1804"/>
        </pc:sldMkLst>
      </pc:sldChg>
      <pc:sldChg chg="modSp mod">
        <pc:chgData name="Dong Yang" userId="141f99a0-1982-4575-b229-65b30d0025e1" providerId="ADAL" clId="{A5B216ED-6DAF-2843-930D-2FD308AF2574}" dt="2024-09-09T01:06:08.673" v="747" actId="20577"/>
        <pc:sldMkLst>
          <pc:docMk/>
          <pc:sldMk cId="3070676484" sldId="1806"/>
        </pc:sldMkLst>
        <pc:spChg chg="mod">
          <ac:chgData name="Dong Yang" userId="141f99a0-1982-4575-b229-65b30d0025e1" providerId="ADAL" clId="{A5B216ED-6DAF-2843-930D-2FD308AF2574}" dt="2024-09-09T01:06:08.673" v="747" actId="20577"/>
          <ac:spMkLst>
            <pc:docMk/>
            <pc:sldMk cId="3070676484" sldId="1806"/>
            <ac:spMk id="19" creationId="{602DE295-E77D-407B-BEFD-8DC70A016C8E}"/>
          </ac:spMkLst>
        </pc:spChg>
      </pc:sldChg>
      <pc:sldChg chg="modSp mod">
        <pc:chgData name="Dong Yang" userId="141f99a0-1982-4575-b229-65b30d0025e1" providerId="ADAL" clId="{A5B216ED-6DAF-2843-930D-2FD308AF2574}" dt="2024-09-09T01:08:48.048" v="778" actId="20577"/>
        <pc:sldMkLst>
          <pc:docMk/>
          <pc:sldMk cId="3357348844" sldId="1807"/>
        </pc:sldMkLst>
        <pc:spChg chg="mod">
          <ac:chgData name="Dong Yang" userId="141f99a0-1982-4575-b229-65b30d0025e1" providerId="ADAL" clId="{A5B216ED-6DAF-2843-930D-2FD308AF2574}" dt="2024-09-09T01:08:48.048" v="778" actId="20577"/>
          <ac:spMkLst>
            <pc:docMk/>
            <pc:sldMk cId="3357348844" sldId="1807"/>
            <ac:spMk id="5" creationId="{18C5ECE4-A17B-E453-C161-639DA8B0557B}"/>
          </ac:spMkLst>
        </pc:spChg>
        <pc:spChg chg="mod">
          <ac:chgData name="Dong Yang" userId="141f99a0-1982-4575-b229-65b30d0025e1" providerId="ADAL" clId="{A5B216ED-6DAF-2843-930D-2FD308AF2574}" dt="2024-09-03T17:21:12.161" v="94" actId="20577"/>
          <ac:spMkLst>
            <pc:docMk/>
            <pc:sldMk cId="3357348844" sldId="1807"/>
            <ac:spMk id="10" creationId="{20B7D5E3-B61F-53AD-D8B4-CBA60FCD200A}"/>
          </ac:spMkLst>
        </pc:spChg>
        <pc:spChg chg="mod">
          <ac:chgData name="Dong Yang" userId="141f99a0-1982-4575-b229-65b30d0025e1" providerId="ADAL" clId="{A5B216ED-6DAF-2843-930D-2FD308AF2574}" dt="2024-09-03T17:20:34.199" v="81" actId="20577"/>
          <ac:spMkLst>
            <pc:docMk/>
            <pc:sldMk cId="3357348844" sldId="1807"/>
            <ac:spMk id="11" creationId="{087A31E5-A5CD-31CB-1982-67F28ED047EA}"/>
          </ac:spMkLst>
        </pc:spChg>
        <pc:spChg chg="mod">
          <ac:chgData name="Dong Yang" userId="141f99a0-1982-4575-b229-65b30d0025e1" providerId="ADAL" clId="{A5B216ED-6DAF-2843-930D-2FD308AF2574}" dt="2024-09-03T17:24:10.175" v="117" actId="20577"/>
          <ac:spMkLst>
            <pc:docMk/>
            <pc:sldMk cId="3357348844" sldId="1807"/>
            <ac:spMk id="12" creationId="{AB375E05-16B4-B897-AF03-D18A258613B1}"/>
          </ac:spMkLst>
        </pc:spChg>
        <pc:spChg chg="mod">
          <ac:chgData name="Dong Yang" userId="141f99a0-1982-4575-b229-65b30d0025e1" providerId="ADAL" clId="{A5B216ED-6DAF-2843-930D-2FD308AF2574}" dt="2024-09-09T01:07:35.610" v="764" actId="20577"/>
          <ac:spMkLst>
            <pc:docMk/>
            <pc:sldMk cId="3357348844" sldId="1807"/>
            <ac:spMk id="19" creationId="{602DE295-E77D-407B-BEFD-8DC70A016C8E}"/>
          </ac:spMkLst>
        </pc:spChg>
      </pc:sldChg>
      <pc:sldChg chg="modSp mod ord">
        <pc:chgData name="Dong Yang" userId="141f99a0-1982-4575-b229-65b30d0025e1" providerId="ADAL" clId="{A5B216ED-6DAF-2843-930D-2FD308AF2574}" dt="2024-09-09T01:07:08.035" v="758" actId="20577"/>
        <pc:sldMkLst>
          <pc:docMk/>
          <pc:sldMk cId="1211045776" sldId="1808"/>
        </pc:sldMkLst>
        <pc:spChg chg="mod">
          <ac:chgData name="Dong Yang" userId="141f99a0-1982-4575-b229-65b30d0025e1" providerId="ADAL" clId="{A5B216ED-6DAF-2843-930D-2FD308AF2574}" dt="2024-09-09T01:07:08.035" v="758" actId="20577"/>
          <ac:spMkLst>
            <pc:docMk/>
            <pc:sldMk cId="1211045776" sldId="1808"/>
            <ac:spMk id="19" creationId="{602DE295-E77D-407B-BEFD-8DC70A016C8E}"/>
          </ac:spMkLst>
        </pc:spChg>
      </pc:sldChg>
      <pc:sldChg chg="modSp mod">
        <pc:chgData name="Dong Yang" userId="141f99a0-1982-4575-b229-65b30d0025e1" providerId="ADAL" clId="{A5B216ED-6DAF-2843-930D-2FD308AF2574}" dt="2024-09-09T01:08:02.020" v="770" actId="20577"/>
        <pc:sldMkLst>
          <pc:docMk/>
          <pc:sldMk cId="1253241270" sldId="1810"/>
        </pc:sldMkLst>
        <pc:spChg chg="mod">
          <ac:chgData name="Dong Yang" userId="141f99a0-1982-4575-b229-65b30d0025e1" providerId="ADAL" clId="{A5B216ED-6DAF-2843-930D-2FD308AF2574}" dt="2024-09-03T17:25:21.717" v="144" actId="20577"/>
          <ac:spMkLst>
            <pc:docMk/>
            <pc:sldMk cId="1253241270" sldId="1810"/>
            <ac:spMk id="5" creationId="{18C5ECE4-A17B-E453-C161-639DA8B0557B}"/>
          </ac:spMkLst>
        </pc:spChg>
        <pc:spChg chg="mod">
          <ac:chgData name="Dong Yang" userId="141f99a0-1982-4575-b229-65b30d0025e1" providerId="ADAL" clId="{A5B216ED-6DAF-2843-930D-2FD308AF2574}" dt="2024-09-03T17:25:16.585" v="141" actId="20577"/>
          <ac:spMkLst>
            <pc:docMk/>
            <pc:sldMk cId="1253241270" sldId="1810"/>
            <ac:spMk id="14" creationId="{69338241-EC6B-CF26-F8EC-E3EAEB87858C}"/>
          </ac:spMkLst>
        </pc:spChg>
        <pc:spChg chg="mod">
          <ac:chgData name="Dong Yang" userId="141f99a0-1982-4575-b229-65b30d0025e1" providerId="ADAL" clId="{A5B216ED-6DAF-2843-930D-2FD308AF2574}" dt="2024-09-09T01:08:02.020" v="770" actId="20577"/>
          <ac:spMkLst>
            <pc:docMk/>
            <pc:sldMk cId="1253241270" sldId="1810"/>
            <ac:spMk id="19" creationId="{602DE295-E77D-407B-BEFD-8DC70A016C8E}"/>
          </ac:spMkLst>
        </pc:spChg>
        <pc:spChg chg="mod">
          <ac:chgData name="Dong Yang" userId="141f99a0-1982-4575-b229-65b30d0025e1" providerId="ADAL" clId="{A5B216ED-6DAF-2843-930D-2FD308AF2574}" dt="2024-09-03T17:25:16.585" v="141" actId="20577"/>
          <ac:spMkLst>
            <pc:docMk/>
            <pc:sldMk cId="1253241270" sldId="1810"/>
            <ac:spMk id="22" creationId="{81FA2D4F-1BF3-2E2E-6F34-5DE004C1B3B0}"/>
          </ac:spMkLst>
        </pc:spChg>
        <pc:spChg chg="mod">
          <ac:chgData name="Dong Yang" userId="141f99a0-1982-4575-b229-65b30d0025e1" providerId="ADAL" clId="{A5B216ED-6DAF-2843-930D-2FD308AF2574}" dt="2024-09-03T17:25:57.635" v="149" actId="1038"/>
          <ac:spMkLst>
            <pc:docMk/>
            <pc:sldMk cId="1253241270" sldId="1810"/>
            <ac:spMk id="23" creationId="{46980753-ED62-7DBF-9765-76A6D80B53DA}"/>
          </ac:spMkLst>
        </pc:spChg>
        <pc:spChg chg="mod">
          <ac:chgData name="Dong Yang" userId="141f99a0-1982-4575-b229-65b30d0025e1" providerId="ADAL" clId="{A5B216ED-6DAF-2843-930D-2FD308AF2574}" dt="2024-09-03T17:25:16.585" v="141" actId="20577"/>
          <ac:spMkLst>
            <pc:docMk/>
            <pc:sldMk cId="1253241270" sldId="1810"/>
            <ac:spMk id="24" creationId="{A1E857F8-4884-57FB-0275-42CF2390F3E9}"/>
          </ac:spMkLst>
        </pc:spChg>
        <pc:grpChg chg="mod">
          <ac:chgData name="Dong Yang" userId="141f99a0-1982-4575-b229-65b30d0025e1" providerId="ADAL" clId="{A5B216ED-6DAF-2843-930D-2FD308AF2574}" dt="2024-09-03T17:25:16.585" v="141" actId="20577"/>
          <ac:grpSpMkLst>
            <pc:docMk/>
            <pc:sldMk cId="1253241270" sldId="1810"/>
            <ac:grpSpMk id="25" creationId="{59C9F90F-FC46-3A56-8439-98099B7EE78C}"/>
          </ac:grpSpMkLst>
        </pc:grpChg>
      </pc:sldChg>
      <pc:sldChg chg="modSp mod">
        <pc:chgData name="Dong Yang" userId="141f99a0-1982-4575-b229-65b30d0025e1" providerId="ADAL" clId="{A5B216ED-6DAF-2843-930D-2FD308AF2574}" dt="2024-09-09T01:04:52.568" v="739" actId="20577"/>
        <pc:sldMkLst>
          <pc:docMk/>
          <pc:sldMk cId="42667513" sldId="1812"/>
        </pc:sldMkLst>
        <pc:spChg chg="mod">
          <ac:chgData name="Dong Yang" userId="141f99a0-1982-4575-b229-65b30d0025e1" providerId="ADAL" clId="{A5B216ED-6DAF-2843-930D-2FD308AF2574}" dt="2024-09-09T01:04:52.568" v="739" actId="20577"/>
          <ac:spMkLst>
            <pc:docMk/>
            <pc:sldMk cId="42667513" sldId="1812"/>
            <ac:spMk id="19" creationId="{602DE295-E77D-407B-BEFD-8DC70A016C8E}"/>
          </ac:spMkLst>
        </pc:spChg>
      </pc:sldChg>
      <pc:sldChg chg="addSp delSp modSp add mod modAnim">
        <pc:chgData name="Dong Yang" userId="141f99a0-1982-4575-b229-65b30d0025e1" providerId="ADAL" clId="{A5B216ED-6DAF-2843-930D-2FD308AF2574}" dt="2024-09-09T01:11:04.273" v="799" actId="20577"/>
        <pc:sldMkLst>
          <pc:docMk/>
          <pc:sldMk cId="1101835827" sldId="1813"/>
        </pc:sldMkLst>
        <pc:spChg chg="add mod">
          <ac:chgData name="Dong Yang" userId="141f99a0-1982-4575-b229-65b30d0025e1" providerId="ADAL" clId="{A5B216ED-6DAF-2843-930D-2FD308AF2574}" dt="2024-09-09T01:01:41.915" v="687" actId="1037"/>
          <ac:spMkLst>
            <pc:docMk/>
            <pc:sldMk cId="1101835827" sldId="1813"/>
            <ac:spMk id="2" creationId="{AA21E530-27E0-774E-763F-A56DAF9FCE5C}"/>
          </ac:spMkLst>
        </pc:spChg>
        <pc:spChg chg="mod">
          <ac:chgData name="Dong Yang" userId="141f99a0-1982-4575-b229-65b30d0025e1" providerId="ADAL" clId="{A5B216ED-6DAF-2843-930D-2FD308AF2574}" dt="2024-09-09T01:01:33.754" v="682" actId="1036"/>
          <ac:spMkLst>
            <pc:docMk/>
            <pc:sldMk cId="1101835827" sldId="1813"/>
            <ac:spMk id="4" creationId="{E8C36FA2-3291-7CCF-A3BD-F1E82C2C0608}"/>
          </ac:spMkLst>
        </pc:spChg>
        <pc:spChg chg="add mod">
          <ac:chgData name="Dong Yang" userId="141f99a0-1982-4575-b229-65b30d0025e1" providerId="ADAL" clId="{A5B216ED-6DAF-2843-930D-2FD308AF2574}" dt="2024-09-09T01:01:41.915" v="687" actId="1037"/>
          <ac:spMkLst>
            <pc:docMk/>
            <pc:sldMk cId="1101835827" sldId="1813"/>
            <ac:spMk id="5" creationId="{F85AC2D5-9821-0926-C888-81989DC5ACB2}"/>
          </ac:spMkLst>
        </pc:spChg>
        <pc:spChg chg="add mod">
          <ac:chgData name="Dong Yang" userId="141f99a0-1982-4575-b229-65b30d0025e1" providerId="ADAL" clId="{A5B216ED-6DAF-2843-930D-2FD308AF2574}" dt="2024-09-09T01:01:41.915" v="687" actId="1037"/>
          <ac:spMkLst>
            <pc:docMk/>
            <pc:sldMk cId="1101835827" sldId="1813"/>
            <ac:spMk id="7" creationId="{39858EFC-16D1-BECB-86DB-112D4881476E}"/>
          </ac:spMkLst>
        </pc:spChg>
        <pc:spChg chg="add mod">
          <ac:chgData name="Dong Yang" userId="141f99a0-1982-4575-b229-65b30d0025e1" providerId="ADAL" clId="{A5B216ED-6DAF-2843-930D-2FD308AF2574}" dt="2024-09-09T01:01:41.915" v="687" actId="1037"/>
          <ac:spMkLst>
            <pc:docMk/>
            <pc:sldMk cId="1101835827" sldId="1813"/>
            <ac:spMk id="8" creationId="{380D7D83-589C-82A3-113F-7D403D9A930E}"/>
          </ac:spMkLst>
        </pc:spChg>
        <pc:spChg chg="add mod">
          <ac:chgData name="Dong Yang" userId="141f99a0-1982-4575-b229-65b30d0025e1" providerId="ADAL" clId="{A5B216ED-6DAF-2843-930D-2FD308AF2574}" dt="2024-09-09T01:01:41.915" v="687" actId="1037"/>
          <ac:spMkLst>
            <pc:docMk/>
            <pc:sldMk cId="1101835827" sldId="1813"/>
            <ac:spMk id="13" creationId="{A81C8164-FB83-CB74-220E-9D32A5C43797}"/>
          </ac:spMkLst>
        </pc:spChg>
        <pc:spChg chg="mod">
          <ac:chgData name="Dong Yang" userId="141f99a0-1982-4575-b229-65b30d0025e1" providerId="ADAL" clId="{A5B216ED-6DAF-2843-930D-2FD308AF2574}" dt="2024-09-08T22:27:43.059" v="473" actId="1036"/>
          <ac:spMkLst>
            <pc:docMk/>
            <pc:sldMk cId="1101835827" sldId="1813"/>
            <ac:spMk id="17" creationId="{5A844EBF-659D-8A8E-9CC0-D8956A35CA13}"/>
          </ac:spMkLst>
        </pc:spChg>
        <pc:spChg chg="mod">
          <ac:chgData name="Dong Yang" userId="141f99a0-1982-4575-b229-65b30d0025e1" providerId="ADAL" clId="{A5B216ED-6DAF-2843-930D-2FD308AF2574}" dt="2024-09-09T01:11:04.273" v="799" actId="20577"/>
          <ac:spMkLst>
            <pc:docMk/>
            <pc:sldMk cId="1101835827" sldId="1813"/>
            <ac:spMk id="22" creationId="{E573F309-32CC-4B12-971F-8D17BB94CE64}"/>
          </ac:spMkLst>
        </pc:spChg>
        <pc:picChg chg="del mod">
          <ac:chgData name="Dong Yang" userId="141f99a0-1982-4575-b229-65b30d0025e1" providerId="ADAL" clId="{A5B216ED-6DAF-2843-930D-2FD308AF2574}" dt="2024-09-09T00:34:37.943" v="616" actId="478"/>
          <ac:picMkLst>
            <pc:docMk/>
            <pc:sldMk cId="1101835827" sldId="1813"/>
            <ac:picMk id="12" creationId="{AC32AB25-1F2E-F3E3-CD69-4D8697979DDD}"/>
          </ac:picMkLst>
        </pc:picChg>
        <pc:picChg chg="add del mod modCrop">
          <ac:chgData name="Dong Yang" userId="141f99a0-1982-4575-b229-65b30d0025e1" providerId="ADAL" clId="{A5B216ED-6DAF-2843-930D-2FD308AF2574}" dt="2024-09-09T00:34:40.021" v="617" actId="478"/>
          <ac:picMkLst>
            <pc:docMk/>
            <pc:sldMk cId="1101835827" sldId="1813"/>
            <ac:picMk id="14" creationId="{13D0144F-2F55-4495-2FBA-737AED36A10F}"/>
          </ac:picMkLst>
        </pc:picChg>
        <pc:picChg chg="add del mod modCrop">
          <ac:chgData name="Dong Yang" userId="141f99a0-1982-4575-b229-65b30d0025e1" providerId="ADAL" clId="{A5B216ED-6DAF-2843-930D-2FD308AF2574}" dt="2024-09-08T22:47:43.059" v="545" actId="478"/>
          <ac:picMkLst>
            <pc:docMk/>
            <pc:sldMk cId="1101835827" sldId="1813"/>
            <ac:picMk id="15" creationId="{029025FD-2689-B2D6-647F-C3A11FB7C013}"/>
          </ac:picMkLst>
        </pc:picChg>
        <pc:picChg chg="add del mod">
          <ac:chgData name="Dong Yang" userId="141f99a0-1982-4575-b229-65b30d0025e1" providerId="ADAL" clId="{A5B216ED-6DAF-2843-930D-2FD308AF2574}" dt="2024-09-08T22:47:44.540" v="547" actId="478"/>
          <ac:picMkLst>
            <pc:docMk/>
            <pc:sldMk cId="1101835827" sldId="1813"/>
            <ac:picMk id="16" creationId="{01DB6BB3-5C1C-27B6-C274-C8BE152CEC72}"/>
          </ac:picMkLst>
        </pc:picChg>
        <pc:picChg chg="add del mod">
          <ac:chgData name="Dong Yang" userId="141f99a0-1982-4575-b229-65b30d0025e1" providerId="ADAL" clId="{A5B216ED-6DAF-2843-930D-2FD308AF2574}" dt="2024-09-08T22:47:43.874" v="546" actId="478"/>
          <ac:picMkLst>
            <pc:docMk/>
            <pc:sldMk cId="1101835827" sldId="1813"/>
            <ac:picMk id="18" creationId="{92B13DCD-A738-2E2E-B10D-652B5CF377B6}"/>
          </ac:picMkLst>
        </pc:picChg>
        <pc:picChg chg="add del mod">
          <ac:chgData name="Dong Yang" userId="141f99a0-1982-4575-b229-65b30d0025e1" providerId="ADAL" clId="{A5B216ED-6DAF-2843-930D-2FD308AF2574}" dt="2024-09-09T00:34:41.703" v="618" actId="478"/>
          <ac:picMkLst>
            <pc:docMk/>
            <pc:sldMk cId="1101835827" sldId="1813"/>
            <ac:picMk id="21" creationId="{F6440E4D-04A6-5C90-4713-7CD8D05B2FCB}"/>
          </ac:picMkLst>
        </pc:picChg>
        <pc:picChg chg="add del mod">
          <ac:chgData name="Dong Yang" userId="141f99a0-1982-4575-b229-65b30d0025e1" providerId="ADAL" clId="{A5B216ED-6DAF-2843-930D-2FD308AF2574}" dt="2024-09-08T22:47:56.286" v="555"/>
          <ac:picMkLst>
            <pc:docMk/>
            <pc:sldMk cId="1101835827" sldId="1813"/>
            <ac:picMk id="24" creationId="{D443CA43-EE32-B6A7-2BB8-4DB954364A01}"/>
          </ac:picMkLst>
        </pc:picChg>
        <pc:picChg chg="add del mod">
          <ac:chgData name="Dong Yang" userId="141f99a0-1982-4575-b229-65b30d0025e1" providerId="ADAL" clId="{A5B216ED-6DAF-2843-930D-2FD308AF2574}" dt="2024-09-09T00:34:40.021" v="617" actId="478"/>
          <ac:picMkLst>
            <pc:docMk/>
            <pc:sldMk cId="1101835827" sldId="1813"/>
            <ac:picMk id="25" creationId="{5370A17D-80B5-FF12-781E-9C63E5F9D529}"/>
          </ac:picMkLst>
        </pc:picChg>
        <pc:picChg chg="add del mod">
          <ac:chgData name="Dong Yang" userId="141f99a0-1982-4575-b229-65b30d0025e1" providerId="ADAL" clId="{A5B216ED-6DAF-2843-930D-2FD308AF2574}" dt="2024-09-09T00:34:40.021" v="617" actId="478"/>
          <ac:picMkLst>
            <pc:docMk/>
            <pc:sldMk cId="1101835827" sldId="1813"/>
            <ac:picMk id="26" creationId="{606C00BA-9A60-5F71-1E78-AD51920C7100}"/>
          </ac:picMkLst>
        </pc:picChg>
        <pc:picChg chg="add del mod">
          <ac:chgData name="Dong Yang" userId="141f99a0-1982-4575-b229-65b30d0025e1" providerId="ADAL" clId="{A5B216ED-6DAF-2843-930D-2FD308AF2574}" dt="2024-09-09T00:35:33.616" v="622" actId="478"/>
          <ac:picMkLst>
            <pc:docMk/>
            <pc:sldMk cId="1101835827" sldId="1813"/>
            <ac:picMk id="27" creationId="{FF4249CE-7340-DE7C-15AB-2A0C9C1755ED}"/>
          </ac:picMkLst>
        </pc:picChg>
        <pc:picChg chg="add del mod">
          <ac:chgData name="Dong Yang" userId="141f99a0-1982-4575-b229-65b30d0025e1" providerId="ADAL" clId="{A5B216ED-6DAF-2843-930D-2FD308AF2574}" dt="2024-09-09T00:50:06.853" v="633" actId="478"/>
          <ac:picMkLst>
            <pc:docMk/>
            <pc:sldMk cId="1101835827" sldId="1813"/>
            <ac:picMk id="28" creationId="{7C198507-8F09-2DFC-3D04-000CD0993E67}"/>
          </ac:picMkLst>
        </pc:picChg>
        <pc:picChg chg="add del mod">
          <ac:chgData name="Dong Yang" userId="141f99a0-1982-4575-b229-65b30d0025e1" providerId="ADAL" clId="{A5B216ED-6DAF-2843-930D-2FD308AF2574}" dt="2024-09-09T00:50:06.195" v="632" actId="478"/>
          <ac:picMkLst>
            <pc:docMk/>
            <pc:sldMk cId="1101835827" sldId="1813"/>
            <ac:picMk id="29" creationId="{4C13842E-1B1A-F21B-6B4B-6D9914FFC957}"/>
          </ac:picMkLst>
        </pc:picChg>
        <pc:picChg chg="add del mod">
          <ac:chgData name="Dong Yang" userId="141f99a0-1982-4575-b229-65b30d0025e1" providerId="ADAL" clId="{A5B216ED-6DAF-2843-930D-2FD308AF2574}" dt="2024-09-09T00:50:05.630" v="631" actId="478"/>
          <ac:picMkLst>
            <pc:docMk/>
            <pc:sldMk cId="1101835827" sldId="1813"/>
            <ac:picMk id="30" creationId="{0D21BBC5-FF05-67AE-2EDA-6AC56E4F8468}"/>
          </ac:picMkLst>
        </pc:picChg>
        <pc:picChg chg="add del mod">
          <ac:chgData name="Dong Yang" userId="141f99a0-1982-4575-b229-65b30d0025e1" providerId="ADAL" clId="{A5B216ED-6DAF-2843-930D-2FD308AF2574}" dt="2024-09-09T00:50:04.858" v="630" actId="478"/>
          <ac:picMkLst>
            <pc:docMk/>
            <pc:sldMk cId="1101835827" sldId="1813"/>
            <ac:picMk id="31" creationId="{1D963B27-860C-ECF7-9F03-AEAC08AF8F93}"/>
          </ac:picMkLst>
        </pc:picChg>
        <pc:picChg chg="add mod">
          <ac:chgData name="Dong Yang" userId="141f99a0-1982-4575-b229-65b30d0025e1" providerId="ADAL" clId="{A5B216ED-6DAF-2843-930D-2FD308AF2574}" dt="2024-09-09T01:00:42.841" v="676" actId="1038"/>
          <ac:picMkLst>
            <pc:docMk/>
            <pc:sldMk cId="1101835827" sldId="1813"/>
            <ac:picMk id="32" creationId="{6F4FB48C-3C33-34FC-AA56-663176765459}"/>
          </ac:picMkLst>
        </pc:picChg>
        <pc:picChg chg="add mod">
          <ac:chgData name="Dong Yang" userId="141f99a0-1982-4575-b229-65b30d0025e1" providerId="ADAL" clId="{A5B216ED-6DAF-2843-930D-2FD308AF2574}" dt="2024-09-09T01:00:42.841" v="676" actId="1038"/>
          <ac:picMkLst>
            <pc:docMk/>
            <pc:sldMk cId="1101835827" sldId="1813"/>
            <ac:picMk id="33" creationId="{17308ADE-1706-9B78-B9C2-542F14598C67}"/>
          </ac:picMkLst>
        </pc:picChg>
        <pc:picChg chg="add mod">
          <ac:chgData name="Dong Yang" userId="141f99a0-1982-4575-b229-65b30d0025e1" providerId="ADAL" clId="{A5B216ED-6DAF-2843-930D-2FD308AF2574}" dt="2024-09-09T01:00:42.841" v="676" actId="1038"/>
          <ac:picMkLst>
            <pc:docMk/>
            <pc:sldMk cId="1101835827" sldId="1813"/>
            <ac:picMk id="34" creationId="{2D9EA38B-7EA6-3D98-DF82-31BE5DA4FDA5}"/>
          </ac:picMkLst>
        </pc:picChg>
        <pc:picChg chg="add mod">
          <ac:chgData name="Dong Yang" userId="141f99a0-1982-4575-b229-65b30d0025e1" providerId="ADAL" clId="{A5B216ED-6DAF-2843-930D-2FD308AF2574}" dt="2024-09-09T01:00:42.841" v="676" actId="1038"/>
          <ac:picMkLst>
            <pc:docMk/>
            <pc:sldMk cId="1101835827" sldId="1813"/>
            <ac:picMk id="35" creationId="{2D61905E-F359-6976-25A6-43DE6A52458A}"/>
          </ac:picMkLst>
        </pc:picChg>
        <pc:cxnChg chg="add mod">
          <ac:chgData name="Dong Yang" userId="141f99a0-1982-4575-b229-65b30d0025e1" providerId="ADAL" clId="{A5B216ED-6DAF-2843-930D-2FD308AF2574}" dt="2024-09-09T01:01:41.915" v="687" actId="1037"/>
          <ac:cxnSpMkLst>
            <pc:docMk/>
            <pc:sldMk cId="1101835827" sldId="1813"/>
            <ac:cxnSpMk id="6" creationId="{EC9B55BD-A5E6-7C5E-E27F-A408F43E588C}"/>
          </ac:cxnSpMkLst>
        </pc:cxnChg>
        <pc:cxnChg chg="add mod">
          <ac:chgData name="Dong Yang" userId="141f99a0-1982-4575-b229-65b30d0025e1" providerId="ADAL" clId="{A5B216ED-6DAF-2843-930D-2FD308AF2574}" dt="2024-09-09T01:01:41.915" v="687" actId="1037"/>
          <ac:cxnSpMkLst>
            <pc:docMk/>
            <pc:sldMk cId="1101835827" sldId="1813"/>
            <ac:cxnSpMk id="9" creationId="{F960E5BB-E373-925F-6C38-4241CFC3C540}"/>
          </ac:cxnSpMkLst>
        </pc:cxnChg>
      </pc:sldChg>
      <pc:sldChg chg="addSp delSp modSp add del mod delAnim modAnim">
        <pc:chgData name="Dong Yang" userId="141f99a0-1982-4575-b229-65b30d0025e1" providerId="ADAL" clId="{A5B216ED-6DAF-2843-930D-2FD308AF2574}" dt="2024-09-08T22:28:37.016" v="483" actId="2696"/>
        <pc:sldMkLst>
          <pc:docMk/>
          <pc:sldMk cId="1182178130" sldId="1814"/>
        </pc:sldMkLst>
        <pc:spChg chg="del">
          <ac:chgData name="Dong Yang" userId="141f99a0-1982-4575-b229-65b30d0025e1" providerId="ADAL" clId="{A5B216ED-6DAF-2843-930D-2FD308AF2574}" dt="2024-09-08T18:49:16.870" v="184" actId="478"/>
          <ac:spMkLst>
            <pc:docMk/>
            <pc:sldMk cId="1182178130" sldId="1814"/>
            <ac:spMk id="4" creationId="{E8C36FA2-3291-7CCF-A3BD-F1E82C2C0608}"/>
          </ac:spMkLst>
        </pc:spChg>
        <pc:spChg chg="mod topLvl">
          <ac:chgData name="Dong Yang" userId="141f99a0-1982-4575-b229-65b30d0025e1" providerId="ADAL" clId="{A5B216ED-6DAF-2843-930D-2FD308AF2574}" dt="2024-09-08T22:07:55.950" v="334" actId="1036"/>
          <ac:spMkLst>
            <pc:docMk/>
            <pc:sldMk cId="1182178130" sldId="1814"/>
            <ac:spMk id="6" creationId="{0EEB0402-B206-7791-A5B5-5FBEF8E8C31D}"/>
          </ac:spMkLst>
        </pc:spChg>
        <pc:spChg chg="del mod topLvl">
          <ac:chgData name="Dong Yang" userId="141f99a0-1982-4575-b229-65b30d0025e1" providerId="ADAL" clId="{A5B216ED-6DAF-2843-930D-2FD308AF2574}" dt="2024-09-08T22:05:45.215" v="257" actId="478"/>
          <ac:spMkLst>
            <pc:docMk/>
            <pc:sldMk cId="1182178130" sldId="1814"/>
            <ac:spMk id="9" creationId="{969DB4B2-A974-A110-3AB5-FDF711C15B95}"/>
          </ac:spMkLst>
        </pc:spChg>
        <pc:spChg chg="mod topLvl">
          <ac:chgData name="Dong Yang" userId="141f99a0-1982-4575-b229-65b30d0025e1" providerId="ADAL" clId="{A5B216ED-6DAF-2843-930D-2FD308AF2574}" dt="2024-09-08T22:07:41.615" v="316" actId="12789"/>
          <ac:spMkLst>
            <pc:docMk/>
            <pc:sldMk cId="1182178130" sldId="1814"/>
            <ac:spMk id="14" creationId="{23A37161-F13D-92EB-E202-BC1D5957C2D9}"/>
          </ac:spMkLst>
        </pc:spChg>
        <pc:spChg chg="del mod topLvl">
          <ac:chgData name="Dong Yang" userId="141f99a0-1982-4575-b229-65b30d0025e1" providerId="ADAL" clId="{A5B216ED-6DAF-2843-930D-2FD308AF2574}" dt="2024-09-08T22:05:36.619" v="249" actId="478"/>
          <ac:spMkLst>
            <pc:docMk/>
            <pc:sldMk cId="1182178130" sldId="1814"/>
            <ac:spMk id="17" creationId="{C7075FA0-E89F-6A2E-C3F9-E33C7FB178E8}"/>
          </ac:spMkLst>
        </pc:spChg>
        <pc:spChg chg="del mod topLvl">
          <ac:chgData name="Dong Yang" userId="141f99a0-1982-4575-b229-65b30d0025e1" providerId="ADAL" clId="{A5B216ED-6DAF-2843-930D-2FD308AF2574}" dt="2024-09-08T22:05:02.085" v="220" actId="478"/>
          <ac:spMkLst>
            <pc:docMk/>
            <pc:sldMk cId="1182178130" sldId="1814"/>
            <ac:spMk id="18" creationId="{6E975D68-1D03-52D7-BF85-938CC267ADD1}"/>
          </ac:spMkLst>
        </pc:spChg>
        <pc:spChg chg="del mod topLvl">
          <ac:chgData name="Dong Yang" userId="141f99a0-1982-4575-b229-65b30d0025e1" providerId="ADAL" clId="{A5B216ED-6DAF-2843-930D-2FD308AF2574}" dt="2024-09-08T22:05:49.769" v="260" actId="478"/>
          <ac:spMkLst>
            <pc:docMk/>
            <pc:sldMk cId="1182178130" sldId="1814"/>
            <ac:spMk id="21" creationId="{740ECB9E-28E2-8AFB-29F4-FA5CD73E0375}"/>
          </ac:spMkLst>
        </pc:spChg>
        <pc:spChg chg="add mod">
          <ac:chgData name="Dong Yang" userId="141f99a0-1982-4575-b229-65b30d0025e1" providerId="ADAL" clId="{A5B216ED-6DAF-2843-930D-2FD308AF2574}" dt="2024-09-08T22:07:46.536" v="329" actId="1037"/>
          <ac:spMkLst>
            <pc:docMk/>
            <pc:sldMk cId="1182178130" sldId="1814"/>
            <ac:spMk id="25" creationId="{F62E6725-BDA8-08D8-F185-55DBF3C930AC}"/>
          </ac:spMkLst>
        </pc:spChg>
        <pc:spChg chg="add mod">
          <ac:chgData name="Dong Yang" userId="141f99a0-1982-4575-b229-65b30d0025e1" providerId="ADAL" clId="{A5B216ED-6DAF-2843-930D-2FD308AF2574}" dt="2024-09-08T22:07:41.615" v="316" actId="12789"/>
          <ac:spMkLst>
            <pc:docMk/>
            <pc:sldMk cId="1182178130" sldId="1814"/>
            <ac:spMk id="26" creationId="{DDC9D2AC-0358-47E7-46D7-A8782DD20D9A}"/>
          </ac:spMkLst>
        </pc:spChg>
        <pc:grpChg chg="add del mod">
          <ac:chgData name="Dong Yang" userId="141f99a0-1982-4575-b229-65b30d0025e1" providerId="ADAL" clId="{A5B216ED-6DAF-2843-930D-2FD308AF2574}" dt="2024-09-08T22:04:15.738" v="196" actId="165"/>
          <ac:grpSpMkLst>
            <pc:docMk/>
            <pc:sldMk cId="1182178130" sldId="1814"/>
            <ac:grpSpMk id="2" creationId="{77D296D6-6C4D-96E2-9AB4-E05F7BAB525E}"/>
          </ac:grpSpMkLst>
        </pc:grpChg>
        <pc:grpChg chg="del mod topLvl">
          <ac:chgData name="Dong Yang" userId="141f99a0-1982-4575-b229-65b30d0025e1" providerId="ADAL" clId="{A5B216ED-6DAF-2843-930D-2FD308AF2574}" dt="2024-09-08T22:04:20.796" v="197" actId="165"/>
          <ac:grpSpMkLst>
            <pc:docMk/>
            <pc:sldMk cId="1182178130" sldId="1814"/>
            <ac:grpSpMk id="3" creationId="{D2A319E9-9E26-3060-3163-BFFAD3B50A42}"/>
          </ac:grpSpMkLst>
        </pc:grpChg>
        <pc:grpChg chg="del mod topLvl">
          <ac:chgData name="Dong Yang" userId="141f99a0-1982-4575-b229-65b30d0025e1" providerId="ADAL" clId="{A5B216ED-6DAF-2843-930D-2FD308AF2574}" dt="2024-09-08T22:04:25.731" v="198" actId="165"/>
          <ac:grpSpMkLst>
            <pc:docMk/>
            <pc:sldMk cId="1182178130" sldId="1814"/>
            <ac:grpSpMk id="7" creationId="{F49D09E4-F197-4A4E-4509-70EF121E2857}"/>
          </ac:grpSpMkLst>
        </pc:grpChg>
        <pc:grpChg chg="del mod topLvl">
          <ac:chgData name="Dong Yang" userId="141f99a0-1982-4575-b229-65b30d0025e1" providerId="ADAL" clId="{A5B216ED-6DAF-2843-930D-2FD308AF2574}" dt="2024-09-08T22:04:32.506" v="199" actId="165"/>
          <ac:grpSpMkLst>
            <pc:docMk/>
            <pc:sldMk cId="1182178130" sldId="1814"/>
            <ac:grpSpMk id="8" creationId="{1BB81CD6-60CD-E14B-75E3-E82880FEC010}"/>
          </ac:grpSpMkLst>
        </pc:grpChg>
        <pc:picChg chg="del mod topLvl">
          <ac:chgData name="Dong Yang" userId="141f99a0-1982-4575-b229-65b30d0025e1" providerId="ADAL" clId="{A5B216ED-6DAF-2843-930D-2FD308AF2574}" dt="2024-09-08T22:05:43.718" v="255" actId="478"/>
          <ac:picMkLst>
            <pc:docMk/>
            <pc:sldMk cId="1182178130" sldId="1814"/>
            <ac:picMk id="5" creationId="{20DCB20A-10C4-FC08-C2B2-0D467A53B7AF}"/>
          </ac:picMkLst>
        </pc:picChg>
        <pc:picChg chg="del mod topLvl">
          <ac:chgData name="Dong Yang" userId="141f99a0-1982-4575-b229-65b30d0025e1" providerId="ADAL" clId="{A5B216ED-6DAF-2843-930D-2FD308AF2574}" dt="2024-09-08T22:05:12.981" v="224" actId="478"/>
          <ac:picMkLst>
            <pc:docMk/>
            <pc:sldMk cId="1182178130" sldId="1814"/>
            <ac:picMk id="10" creationId="{CFF08B69-E796-5D8F-46D8-0E9F6F5A6D04}"/>
          </ac:picMkLst>
        </pc:picChg>
        <pc:picChg chg="del mod topLvl">
          <ac:chgData name="Dong Yang" userId="141f99a0-1982-4575-b229-65b30d0025e1" providerId="ADAL" clId="{A5B216ED-6DAF-2843-930D-2FD308AF2574}" dt="2024-09-08T22:05:03.621" v="221" actId="478"/>
          <ac:picMkLst>
            <pc:docMk/>
            <pc:sldMk cId="1182178130" sldId="1814"/>
            <ac:picMk id="12" creationId="{109040D9-9F2F-4232-BE53-02A23B515A5E}"/>
          </ac:picMkLst>
        </pc:picChg>
        <pc:picChg chg="del mod topLvl">
          <ac:chgData name="Dong Yang" userId="141f99a0-1982-4575-b229-65b30d0025e1" providerId="ADAL" clId="{A5B216ED-6DAF-2843-930D-2FD308AF2574}" dt="2024-09-08T22:05:35.235" v="248" actId="478"/>
          <ac:picMkLst>
            <pc:docMk/>
            <pc:sldMk cId="1182178130" sldId="1814"/>
            <ac:picMk id="13" creationId="{0C6631EC-52C7-AE83-6E25-4C25D955DBED}"/>
          </ac:picMkLst>
        </pc:picChg>
        <pc:cxnChg chg="mod topLvl">
          <ac:chgData name="Dong Yang" userId="141f99a0-1982-4575-b229-65b30d0025e1" providerId="ADAL" clId="{A5B216ED-6DAF-2843-930D-2FD308AF2574}" dt="2024-09-08T22:07:41.615" v="316" actId="12789"/>
          <ac:cxnSpMkLst>
            <pc:docMk/>
            <pc:sldMk cId="1182178130" sldId="1814"/>
            <ac:cxnSpMk id="15" creationId="{ACF52047-B139-FDA0-D659-BDED307C3C92}"/>
          </ac:cxnSpMkLst>
        </pc:cxnChg>
        <pc:cxnChg chg="del mod topLvl">
          <ac:chgData name="Dong Yang" userId="141f99a0-1982-4575-b229-65b30d0025e1" providerId="ADAL" clId="{A5B216ED-6DAF-2843-930D-2FD308AF2574}" dt="2024-09-08T22:07:13.344" v="314" actId="478"/>
          <ac:cxnSpMkLst>
            <pc:docMk/>
            <pc:sldMk cId="1182178130" sldId="1814"/>
            <ac:cxnSpMk id="16" creationId="{BD3EB747-70AF-9C2B-B2A0-54B6B879C031}"/>
          </ac:cxnSpMkLst>
        </pc:cxnChg>
        <pc:cxnChg chg="del mod topLvl">
          <ac:chgData name="Dong Yang" userId="141f99a0-1982-4575-b229-65b30d0025e1" providerId="ADAL" clId="{A5B216ED-6DAF-2843-930D-2FD308AF2574}" dt="2024-09-08T22:05:45.904" v="258" actId="478"/>
          <ac:cxnSpMkLst>
            <pc:docMk/>
            <pc:sldMk cId="1182178130" sldId="1814"/>
            <ac:cxnSpMk id="24" creationId="{56438CC3-BF82-FFAB-DB5A-FF5BAB1E3D4B}"/>
          </ac:cxnSpMkLst>
        </pc:cxnChg>
        <pc:cxnChg chg="add mod">
          <ac:chgData name="Dong Yang" userId="141f99a0-1982-4575-b229-65b30d0025e1" providerId="ADAL" clId="{A5B216ED-6DAF-2843-930D-2FD308AF2574}" dt="2024-09-08T22:07:41.615" v="316" actId="12789"/>
          <ac:cxnSpMkLst>
            <pc:docMk/>
            <pc:sldMk cId="1182178130" sldId="1814"/>
            <ac:cxnSpMk id="28" creationId="{DC988863-0B94-1F01-B914-707ACB215848}"/>
          </ac:cxnSpMkLst>
        </pc:cxnChg>
      </pc:sldChg>
    </pc:docChg>
  </pc:docChgLst>
  <pc:docChgLst>
    <pc:chgData name="Dong Yang" userId="141f99a0-1982-4575-b229-65b30d0025e1" providerId="ADAL" clId="{78BB4FA7-2C9A-4676-A289-C33B531AB954}"/>
    <pc:docChg chg="undo custSel addSld delSld modSld">
      <pc:chgData name="Dong Yang" userId="141f99a0-1982-4575-b229-65b30d0025e1" providerId="ADAL" clId="{78BB4FA7-2C9A-4676-A289-C33B531AB954}" dt="2024-03-30T14:04:54.084" v="5062" actId="20577"/>
      <pc:docMkLst>
        <pc:docMk/>
      </pc:docMkLst>
      <pc:sldChg chg="modSp">
        <pc:chgData name="Dong Yang" userId="141f99a0-1982-4575-b229-65b30d0025e1" providerId="ADAL" clId="{78BB4FA7-2C9A-4676-A289-C33B531AB954}" dt="2024-03-30T13:47:37.393" v="4844" actId="20577"/>
        <pc:sldMkLst>
          <pc:docMk/>
          <pc:sldMk cId="2373972166" sldId="258"/>
        </pc:sldMkLst>
        <pc:spChg chg="mod">
          <ac:chgData name="Dong Yang" userId="141f99a0-1982-4575-b229-65b30d0025e1" providerId="ADAL" clId="{78BB4FA7-2C9A-4676-A289-C33B531AB954}" dt="2024-03-30T13:47:37.393" v="4844" actId="20577"/>
          <ac:spMkLst>
            <pc:docMk/>
            <pc:sldMk cId="2373972166" sldId="258"/>
            <ac:spMk id="30" creationId="{D4FBAE84-DC27-4827-964C-C435A7A0459E}"/>
          </ac:spMkLst>
        </pc:spChg>
      </pc:sldChg>
      <pc:sldChg chg="modSp">
        <pc:chgData name="Dong Yang" userId="141f99a0-1982-4575-b229-65b30d0025e1" providerId="ADAL" clId="{78BB4FA7-2C9A-4676-A289-C33B531AB954}" dt="2024-03-30T13:48:01.313" v="4857" actId="20577"/>
        <pc:sldMkLst>
          <pc:docMk/>
          <pc:sldMk cId="2238046282" sldId="259"/>
        </pc:sldMkLst>
        <pc:spChg chg="mod">
          <ac:chgData name="Dong Yang" userId="141f99a0-1982-4575-b229-65b30d0025e1" providerId="ADAL" clId="{78BB4FA7-2C9A-4676-A289-C33B531AB954}" dt="2024-03-30T02:59:27.819" v="2149" actId="207"/>
          <ac:spMkLst>
            <pc:docMk/>
            <pc:sldMk cId="2238046282" sldId="259"/>
            <ac:spMk id="14" creationId="{449C6A6B-676F-FEC6-853A-28EEAC70EBD6}"/>
          </ac:spMkLst>
        </pc:spChg>
        <pc:spChg chg="mod">
          <ac:chgData name="Dong Yang" userId="141f99a0-1982-4575-b229-65b30d0025e1" providerId="ADAL" clId="{78BB4FA7-2C9A-4676-A289-C33B531AB954}" dt="2024-03-30T13:48:01.313" v="4857" actId="20577"/>
          <ac:spMkLst>
            <pc:docMk/>
            <pc:sldMk cId="2238046282" sldId="259"/>
            <ac:spMk id="17" creationId="{4C59AB99-5B48-46CD-B100-B248912A4B41}"/>
          </ac:spMkLst>
        </pc:spChg>
      </pc:sldChg>
      <pc:sldChg chg="modSp modNotesTx">
        <pc:chgData name="Dong Yang" userId="141f99a0-1982-4575-b229-65b30d0025e1" providerId="ADAL" clId="{78BB4FA7-2C9A-4676-A289-C33B531AB954}" dt="2024-03-30T13:48:47.175" v="4881" actId="20577"/>
        <pc:sldMkLst>
          <pc:docMk/>
          <pc:sldMk cId="2277362401" sldId="260"/>
        </pc:sldMkLst>
        <pc:spChg chg="mod">
          <ac:chgData name="Dong Yang" userId="141f99a0-1982-4575-b229-65b30d0025e1" providerId="ADAL" clId="{78BB4FA7-2C9A-4676-A289-C33B531AB954}" dt="2024-03-30T02:57:49.369" v="2148" actId="207"/>
          <ac:spMkLst>
            <pc:docMk/>
            <pc:sldMk cId="2277362401" sldId="260"/>
            <ac:spMk id="4" creationId="{B77785CC-3530-3B43-D100-64BE379114DC}"/>
          </ac:spMkLst>
        </pc:spChg>
        <pc:spChg chg="mod">
          <ac:chgData name="Dong Yang" userId="141f99a0-1982-4575-b229-65b30d0025e1" providerId="ADAL" clId="{78BB4FA7-2C9A-4676-A289-C33B531AB954}" dt="2024-03-30T13:48:47.175" v="4881" actId="20577"/>
          <ac:spMkLst>
            <pc:docMk/>
            <pc:sldMk cId="2277362401" sldId="260"/>
            <ac:spMk id="14" creationId="{6D918F9C-AEC2-4838-876B-232F38C11BA4}"/>
          </ac:spMkLst>
        </pc:spChg>
      </pc:sldChg>
      <pc:sldChg chg="modSp">
        <pc:chgData name="Dong Yang" userId="141f99a0-1982-4575-b229-65b30d0025e1" providerId="ADAL" clId="{78BB4FA7-2C9A-4676-A289-C33B531AB954}" dt="2024-03-30T13:48:09.221" v="4861" actId="20577"/>
        <pc:sldMkLst>
          <pc:docMk/>
          <pc:sldMk cId="1083020978" sldId="262"/>
        </pc:sldMkLst>
        <pc:spChg chg="mod">
          <ac:chgData name="Dong Yang" userId="141f99a0-1982-4575-b229-65b30d0025e1" providerId="ADAL" clId="{78BB4FA7-2C9A-4676-A289-C33B531AB954}" dt="2024-03-29T23:30:45.711" v="1263" actId="404"/>
          <ac:spMkLst>
            <pc:docMk/>
            <pc:sldMk cId="1083020978" sldId="262"/>
            <ac:spMk id="3" creationId="{EA9944C1-3942-0B12-E3A1-45C7A22CD5AB}"/>
          </ac:spMkLst>
        </pc:spChg>
        <pc:spChg chg="mod">
          <ac:chgData name="Dong Yang" userId="141f99a0-1982-4575-b229-65b30d0025e1" providerId="ADAL" clId="{78BB4FA7-2C9A-4676-A289-C33B531AB954}" dt="2024-03-30T03:00:20.715" v="2154" actId="1035"/>
          <ac:spMkLst>
            <pc:docMk/>
            <pc:sldMk cId="1083020978" sldId="262"/>
            <ac:spMk id="4" creationId="{BBA91E97-1C85-347B-224F-7BA04E006153}"/>
          </ac:spMkLst>
        </pc:spChg>
        <pc:spChg chg="mod">
          <ac:chgData name="Dong Yang" userId="141f99a0-1982-4575-b229-65b30d0025e1" providerId="ADAL" clId="{78BB4FA7-2C9A-4676-A289-C33B531AB954}" dt="2024-03-30T03:00:20.715" v="2154" actId="1035"/>
          <ac:spMkLst>
            <pc:docMk/>
            <pc:sldMk cId="1083020978" sldId="262"/>
            <ac:spMk id="6" creationId="{79282A13-A6C1-6A34-5E97-D5CEEF1283B3}"/>
          </ac:spMkLst>
        </pc:spChg>
        <pc:spChg chg="mod">
          <ac:chgData name="Dong Yang" userId="141f99a0-1982-4575-b229-65b30d0025e1" providerId="ADAL" clId="{78BB4FA7-2C9A-4676-A289-C33B531AB954}" dt="2024-03-30T03:00:20.715" v="2154" actId="1035"/>
          <ac:spMkLst>
            <pc:docMk/>
            <pc:sldMk cId="1083020978" sldId="262"/>
            <ac:spMk id="7" creationId="{094F57E6-9034-BA86-CE3B-DCF95B7B75D7}"/>
          </ac:spMkLst>
        </pc:spChg>
        <pc:spChg chg="mod">
          <ac:chgData name="Dong Yang" userId="141f99a0-1982-4575-b229-65b30d0025e1" providerId="ADAL" clId="{78BB4FA7-2C9A-4676-A289-C33B531AB954}" dt="2024-03-29T23:30:14.427" v="1247" actId="207"/>
          <ac:spMkLst>
            <pc:docMk/>
            <pc:sldMk cId="1083020978" sldId="262"/>
            <ac:spMk id="15" creationId="{5A60EDA1-019E-4637-89AD-292DA65271B5}"/>
          </ac:spMkLst>
        </pc:spChg>
        <pc:spChg chg="mod">
          <ac:chgData name="Dong Yang" userId="141f99a0-1982-4575-b229-65b30d0025e1" providerId="ADAL" clId="{78BB4FA7-2C9A-4676-A289-C33B531AB954}" dt="2024-03-30T03:00:20.715" v="2154" actId="1035"/>
          <ac:spMkLst>
            <pc:docMk/>
            <pc:sldMk cId="1083020978" sldId="262"/>
            <ac:spMk id="18" creationId="{1E78FCB3-EA5C-448D-B72B-C5C529125DDA}"/>
          </ac:spMkLst>
        </pc:spChg>
        <pc:spChg chg="mod">
          <ac:chgData name="Dong Yang" userId="141f99a0-1982-4575-b229-65b30d0025e1" providerId="ADAL" clId="{78BB4FA7-2C9A-4676-A289-C33B531AB954}" dt="2024-03-30T03:00:20.715" v="2154" actId="1035"/>
          <ac:spMkLst>
            <pc:docMk/>
            <pc:sldMk cId="1083020978" sldId="262"/>
            <ac:spMk id="26" creationId="{D341B1FB-C9E6-405E-8AEB-4CEDD3D93E20}"/>
          </ac:spMkLst>
        </pc:spChg>
        <pc:spChg chg="mod">
          <ac:chgData name="Dong Yang" userId="141f99a0-1982-4575-b229-65b30d0025e1" providerId="ADAL" clId="{78BB4FA7-2C9A-4676-A289-C33B531AB954}" dt="2024-03-30T13:48:09.221" v="4861" actId="20577"/>
          <ac:spMkLst>
            <pc:docMk/>
            <pc:sldMk cId="1083020978" sldId="262"/>
            <ac:spMk id="31" creationId="{A0F6011C-A671-4ED7-B53F-966A06C34BF9}"/>
          </ac:spMkLst>
        </pc:spChg>
      </pc:sldChg>
      <pc:sldChg chg="modSp">
        <pc:chgData name="Dong Yang" userId="141f99a0-1982-4575-b229-65b30d0025e1" providerId="ADAL" clId="{78BB4FA7-2C9A-4676-A289-C33B531AB954}" dt="2024-03-30T13:47:34.157" v="4842" actId="20577"/>
        <pc:sldMkLst>
          <pc:docMk/>
          <pc:sldMk cId="2842537988" sldId="266"/>
        </pc:sldMkLst>
        <pc:spChg chg="mod">
          <ac:chgData name="Dong Yang" userId="141f99a0-1982-4575-b229-65b30d0025e1" providerId="ADAL" clId="{78BB4FA7-2C9A-4676-A289-C33B531AB954}" dt="2024-03-30T04:10:26.977" v="2191" actId="1076"/>
          <ac:spMkLst>
            <pc:docMk/>
            <pc:sldMk cId="2842537988" sldId="266"/>
            <ac:spMk id="9" creationId="{B142298A-5B3B-9060-E49A-1D4224EE3A1C}"/>
          </ac:spMkLst>
        </pc:spChg>
        <pc:spChg chg="mod">
          <ac:chgData name="Dong Yang" userId="141f99a0-1982-4575-b229-65b30d0025e1" providerId="ADAL" clId="{78BB4FA7-2C9A-4676-A289-C33B531AB954}" dt="2024-03-30T13:47:34.157" v="4842" actId="20577"/>
          <ac:spMkLst>
            <pc:docMk/>
            <pc:sldMk cId="2842537988" sldId="266"/>
            <ac:spMk id="21" creationId="{A7414965-43FA-4F7E-B159-44D9097E1C1A}"/>
          </ac:spMkLst>
        </pc:spChg>
      </pc:sldChg>
      <pc:sldChg chg="modSp">
        <pc:chgData name="Dong Yang" userId="141f99a0-1982-4575-b229-65b30d0025e1" providerId="ADAL" clId="{78BB4FA7-2C9A-4676-A289-C33B531AB954}" dt="2024-03-30T13:47:57.765" v="4855" actId="20577"/>
        <pc:sldMkLst>
          <pc:docMk/>
          <pc:sldMk cId="3108040246" sldId="269"/>
        </pc:sldMkLst>
        <pc:spChg chg="mod">
          <ac:chgData name="Dong Yang" userId="141f99a0-1982-4575-b229-65b30d0025e1" providerId="ADAL" clId="{78BB4FA7-2C9A-4676-A289-C33B531AB954}" dt="2024-03-30T13:47:57.765" v="4855" actId="20577"/>
          <ac:spMkLst>
            <pc:docMk/>
            <pc:sldMk cId="3108040246" sldId="269"/>
            <ac:spMk id="12" creationId="{2597BF2E-771E-4322-A9F4-4B017B2F0300}"/>
          </ac:spMkLst>
        </pc:spChg>
      </pc:sldChg>
      <pc:sldChg chg="modSp">
        <pc:chgData name="Dong Yang" userId="141f99a0-1982-4575-b229-65b30d0025e1" providerId="ADAL" clId="{78BB4FA7-2C9A-4676-A289-C33B531AB954}" dt="2024-03-30T13:48:06.060" v="4859" actId="20577"/>
        <pc:sldMkLst>
          <pc:docMk/>
          <pc:sldMk cId="1041677883" sldId="271"/>
        </pc:sldMkLst>
        <pc:spChg chg="mod">
          <ac:chgData name="Dong Yang" userId="141f99a0-1982-4575-b229-65b30d0025e1" providerId="ADAL" clId="{78BB4FA7-2C9A-4676-A289-C33B531AB954}" dt="2024-03-30T02:59:32.152" v="2150" actId="207"/>
          <ac:spMkLst>
            <pc:docMk/>
            <pc:sldMk cId="1041677883" sldId="271"/>
            <ac:spMk id="14" creationId="{449C6A6B-676F-FEC6-853A-28EEAC70EBD6}"/>
          </ac:spMkLst>
        </pc:spChg>
        <pc:spChg chg="mod">
          <ac:chgData name="Dong Yang" userId="141f99a0-1982-4575-b229-65b30d0025e1" providerId="ADAL" clId="{78BB4FA7-2C9A-4676-A289-C33B531AB954}" dt="2024-03-30T13:48:06.060" v="4859" actId="20577"/>
          <ac:spMkLst>
            <pc:docMk/>
            <pc:sldMk cId="1041677883" sldId="271"/>
            <ac:spMk id="19" creationId="{91054A4F-3F78-454F-BE5C-0F13F2C5A519}"/>
          </ac:spMkLst>
        </pc:spChg>
      </pc:sldChg>
      <pc:sldChg chg="addSp delSp">
        <pc:chgData name="Dong Yang" userId="141f99a0-1982-4575-b229-65b30d0025e1" providerId="ADAL" clId="{78BB4FA7-2C9A-4676-A289-C33B531AB954}" dt="2024-03-30T12:38:05.900" v="3334"/>
        <pc:sldMkLst>
          <pc:docMk/>
          <pc:sldMk cId="2428471686" sldId="274"/>
        </pc:sldMkLst>
        <pc:spChg chg="add del">
          <ac:chgData name="Dong Yang" userId="141f99a0-1982-4575-b229-65b30d0025e1" providerId="ADAL" clId="{78BB4FA7-2C9A-4676-A289-C33B531AB954}" dt="2024-03-30T12:38:05.900" v="3334"/>
          <ac:spMkLst>
            <pc:docMk/>
            <pc:sldMk cId="2428471686" sldId="274"/>
            <ac:spMk id="3" creationId="{8AEDF0D9-3F43-4C49-B2A9-92B563670D4C}"/>
          </ac:spMkLst>
        </pc:spChg>
      </pc:sldChg>
      <pc:sldChg chg="addSp delSp modSp">
        <pc:chgData name="Dong Yang" userId="141f99a0-1982-4575-b229-65b30d0025e1" providerId="ADAL" clId="{78BB4FA7-2C9A-4676-A289-C33B531AB954}" dt="2024-03-30T13:47:54.171" v="4852" actId="20577"/>
        <pc:sldMkLst>
          <pc:docMk/>
          <pc:sldMk cId="1243648263" sldId="276"/>
        </pc:sldMkLst>
        <pc:spChg chg="mod">
          <ac:chgData name="Dong Yang" userId="141f99a0-1982-4575-b229-65b30d0025e1" providerId="ADAL" clId="{78BB4FA7-2C9A-4676-A289-C33B531AB954}" dt="2024-03-30T13:47:54.171" v="4852" actId="20577"/>
          <ac:spMkLst>
            <pc:docMk/>
            <pc:sldMk cId="1243648263" sldId="276"/>
            <ac:spMk id="20" creationId="{4D2C908F-6F8A-4910-853C-1E2963DA3BEC}"/>
          </ac:spMkLst>
        </pc:spChg>
        <pc:grpChg chg="add mod">
          <ac:chgData name="Dong Yang" userId="141f99a0-1982-4575-b229-65b30d0025e1" providerId="ADAL" clId="{78BB4FA7-2C9A-4676-A289-C33B531AB954}" dt="2024-03-30T13:45:42.140" v="4823" actId="164"/>
          <ac:grpSpMkLst>
            <pc:docMk/>
            <pc:sldMk cId="1243648263" sldId="276"/>
            <ac:grpSpMk id="2" creationId="{91AEF5E2-34AD-445C-9B61-E2A312DDCE4B}"/>
          </ac:grpSpMkLst>
        </pc:grpChg>
        <pc:picChg chg="del">
          <ac:chgData name="Dong Yang" userId="141f99a0-1982-4575-b229-65b30d0025e1" providerId="ADAL" clId="{78BB4FA7-2C9A-4676-A289-C33B531AB954}" dt="2024-03-29T20:18:40.423" v="0" actId="478"/>
          <ac:picMkLst>
            <pc:docMk/>
            <pc:sldMk cId="1243648263" sldId="276"/>
            <ac:picMk id="3" creationId="{EE8C69D7-0AE1-C181-5CEC-67748C24CB03}"/>
          </ac:picMkLst>
        </pc:picChg>
        <pc:picChg chg="ord">
          <ac:chgData name="Dong Yang" userId="141f99a0-1982-4575-b229-65b30d0025e1" providerId="ADAL" clId="{78BB4FA7-2C9A-4676-A289-C33B531AB954}" dt="2024-03-30T13:45:49.514" v="4824" actId="166"/>
          <ac:picMkLst>
            <pc:docMk/>
            <pc:sldMk cId="1243648263" sldId="276"/>
            <ac:picMk id="6" creationId="{F559EF09-7D60-5CC8-FD7D-2C276A620865}"/>
          </ac:picMkLst>
        </pc:picChg>
        <pc:picChg chg="ord">
          <ac:chgData name="Dong Yang" userId="141f99a0-1982-4575-b229-65b30d0025e1" providerId="ADAL" clId="{78BB4FA7-2C9A-4676-A289-C33B531AB954}" dt="2024-03-30T13:45:55.956" v="4825" actId="166"/>
          <ac:picMkLst>
            <pc:docMk/>
            <pc:sldMk cId="1243648263" sldId="276"/>
            <ac:picMk id="8" creationId="{DF35DE72-71E9-9E76-2F96-F38AF701BDD6}"/>
          </ac:picMkLst>
        </pc:picChg>
        <pc:picChg chg="del">
          <ac:chgData name="Dong Yang" userId="141f99a0-1982-4575-b229-65b30d0025e1" providerId="ADAL" clId="{78BB4FA7-2C9A-4676-A289-C33B531AB954}" dt="2024-03-29T20:18:40.423" v="0" actId="478"/>
          <ac:picMkLst>
            <pc:docMk/>
            <pc:sldMk cId="1243648263" sldId="276"/>
            <ac:picMk id="9" creationId="{5469D15F-60B3-4B09-976C-9FA88E83F386}"/>
          </ac:picMkLst>
        </pc:picChg>
        <pc:picChg chg="del">
          <ac:chgData name="Dong Yang" userId="141f99a0-1982-4575-b229-65b30d0025e1" providerId="ADAL" clId="{78BB4FA7-2C9A-4676-A289-C33B531AB954}" dt="2024-03-29T20:18:40.423" v="0" actId="478"/>
          <ac:picMkLst>
            <pc:docMk/>
            <pc:sldMk cId="1243648263" sldId="276"/>
            <ac:picMk id="11" creationId="{05A8767C-106E-49BB-B14E-0C8D4B2C5971}"/>
          </ac:picMkLst>
        </pc:picChg>
        <pc:picChg chg="del">
          <ac:chgData name="Dong Yang" userId="141f99a0-1982-4575-b229-65b30d0025e1" providerId="ADAL" clId="{78BB4FA7-2C9A-4676-A289-C33B531AB954}" dt="2024-03-29T20:18:40.423" v="0" actId="478"/>
          <ac:picMkLst>
            <pc:docMk/>
            <pc:sldMk cId="1243648263" sldId="276"/>
            <ac:picMk id="13" creationId="{CD1057EA-8AB0-4AEF-8DD6-6FA7EB41FADC}"/>
          </ac:picMkLst>
        </pc:picChg>
        <pc:picChg chg="del">
          <ac:chgData name="Dong Yang" userId="141f99a0-1982-4575-b229-65b30d0025e1" providerId="ADAL" clId="{78BB4FA7-2C9A-4676-A289-C33B531AB954}" dt="2024-03-29T20:18:40.423" v="0" actId="478"/>
          <ac:picMkLst>
            <pc:docMk/>
            <pc:sldMk cId="1243648263" sldId="276"/>
            <ac:picMk id="17" creationId="{6066E3AF-F08D-4F91-ADCD-C854CFC52115}"/>
          </ac:picMkLst>
        </pc:picChg>
        <pc:picChg chg="add mod ord">
          <ac:chgData name="Dong Yang" userId="141f99a0-1982-4575-b229-65b30d0025e1" providerId="ADAL" clId="{78BB4FA7-2C9A-4676-A289-C33B531AB954}" dt="2024-03-30T13:45:42.140" v="4823" actId="164"/>
          <ac:picMkLst>
            <pc:docMk/>
            <pc:sldMk cId="1243648263" sldId="276"/>
            <ac:picMk id="23" creationId="{4D172B59-F94C-49EC-8536-4DBA302F659C}"/>
          </ac:picMkLst>
        </pc:picChg>
        <pc:picChg chg="add mod">
          <ac:chgData name="Dong Yang" userId="141f99a0-1982-4575-b229-65b30d0025e1" providerId="ADAL" clId="{78BB4FA7-2C9A-4676-A289-C33B531AB954}" dt="2024-03-30T13:45:42.140" v="4823" actId="164"/>
          <ac:picMkLst>
            <pc:docMk/>
            <pc:sldMk cId="1243648263" sldId="276"/>
            <ac:picMk id="24" creationId="{0B82E05B-C24D-4008-9D02-8A15C94147C5}"/>
          </ac:picMkLst>
        </pc:picChg>
        <pc:picChg chg="add mod">
          <ac:chgData name="Dong Yang" userId="141f99a0-1982-4575-b229-65b30d0025e1" providerId="ADAL" clId="{78BB4FA7-2C9A-4676-A289-C33B531AB954}" dt="2024-03-30T13:45:42.140" v="4823" actId="164"/>
          <ac:picMkLst>
            <pc:docMk/>
            <pc:sldMk cId="1243648263" sldId="276"/>
            <ac:picMk id="25" creationId="{E251A04C-2CB7-478B-8A50-A8482C3A6C2E}"/>
          </ac:picMkLst>
        </pc:picChg>
        <pc:picChg chg="add mod">
          <ac:chgData name="Dong Yang" userId="141f99a0-1982-4575-b229-65b30d0025e1" providerId="ADAL" clId="{78BB4FA7-2C9A-4676-A289-C33B531AB954}" dt="2024-03-30T13:45:42.140" v="4823" actId="164"/>
          <ac:picMkLst>
            <pc:docMk/>
            <pc:sldMk cId="1243648263" sldId="276"/>
            <ac:picMk id="26" creationId="{C72BD9A4-9A4C-46C1-91AF-157932B76AEC}"/>
          </ac:picMkLst>
        </pc:picChg>
        <pc:picChg chg="add mod">
          <ac:chgData name="Dong Yang" userId="141f99a0-1982-4575-b229-65b30d0025e1" providerId="ADAL" clId="{78BB4FA7-2C9A-4676-A289-C33B531AB954}" dt="2024-03-30T13:45:42.140" v="4823" actId="164"/>
          <ac:picMkLst>
            <pc:docMk/>
            <pc:sldMk cId="1243648263" sldId="276"/>
            <ac:picMk id="27" creationId="{6A951A37-3F4B-4F7D-B21D-0A968A350061}"/>
          </ac:picMkLst>
        </pc:picChg>
      </pc:sldChg>
      <pc:sldChg chg="modSp modNotesTx">
        <pc:chgData name="Dong Yang" userId="141f99a0-1982-4575-b229-65b30d0025e1" providerId="ADAL" clId="{78BB4FA7-2C9A-4676-A289-C33B531AB954}" dt="2024-03-30T13:47:41.336" v="4846" actId="20577"/>
        <pc:sldMkLst>
          <pc:docMk/>
          <pc:sldMk cId="4035703720" sldId="277"/>
        </pc:sldMkLst>
        <pc:spChg chg="mod">
          <ac:chgData name="Dong Yang" userId="141f99a0-1982-4575-b229-65b30d0025e1" providerId="ADAL" clId="{78BB4FA7-2C9A-4676-A289-C33B531AB954}" dt="2024-03-30T13:47:41.336" v="4846" actId="20577"/>
          <ac:spMkLst>
            <pc:docMk/>
            <pc:sldMk cId="4035703720" sldId="277"/>
            <ac:spMk id="20" creationId="{8BA8C80C-D3FE-4AB7-856D-B653D15E93CF}"/>
          </ac:spMkLst>
        </pc:spChg>
      </pc:sldChg>
      <pc:sldChg chg="modSp">
        <pc:chgData name="Dong Yang" userId="141f99a0-1982-4575-b229-65b30d0025e1" providerId="ADAL" clId="{78BB4FA7-2C9A-4676-A289-C33B531AB954}" dt="2024-03-30T13:47:45.232" v="4848" actId="20577"/>
        <pc:sldMkLst>
          <pc:docMk/>
          <pc:sldMk cId="2328144339" sldId="278"/>
        </pc:sldMkLst>
        <pc:spChg chg="mod">
          <ac:chgData name="Dong Yang" userId="141f99a0-1982-4575-b229-65b30d0025e1" providerId="ADAL" clId="{78BB4FA7-2C9A-4676-A289-C33B531AB954}" dt="2024-03-30T13:47:45.232" v="4848" actId="20577"/>
          <ac:spMkLst>
            <pc:docMk/>
            <pc:sldMk cId="2328144339" sldId="278"/>
            <ac:spMk id="19" creationId="{54D100D7-F644-43CB-8A9F-473523F39D6D}"/>
          </ac:spMkLst>
        </pc:spChg>
      </pc:sldChg>
      <pc:sldChg chg="modSp">
        <pc:chgData name="Dong Yang" userId="141f99a0-1982-4575-b229-65b30d0025e1" providerId="ADAL" clId="{78BB4FA7-2C9A-4676-A289-C33B531AB954}" dt="2024-03-30T13:47:48.086" v="4850" actId="20577"/>
        <pc:sldMkLst>
          <pc:docMk/>
          <pc:sldMk cId="2772649690" sldId="279"/>
        </pc:sldMkLst>
        <pc:spChg chg="mod">
          <ac:chgData name="Dong Yang" userId="141f99a0-1982-4575-b229-65b30d0025e1" providerId="ADAL" clId="{78BB4FA7-2C9A-4676-A289-C33B531AB954}" dt="2024-03-30T13:47:48.086" v="4850" actId="20577"/>
          <ac:spMkLst>
            <pc:docMk/>
            <pc:sldMk cId="2772649690" sldId="279"/>
            <ac:spMk id="11" creationId="{83E84485-5448-424D-8054-0E4CECBACF75}"/>
          </ac:spMkLst>
        </pc:spChg>
      </pc:sldChg>
      <pc:sldChg chg="modNotesTx">
        <pc:chgData name="Dong Yang" userId="141f99a0-1982-4575-b229-65b30d0025e1" providerId="ADAL" clId="{78BB4FA7-2C9A-4676-A289-C33B531AB954}" dt="2024-03-30T12:37:41.668" v="3332" actId="20577"/>
        <pc:sldMkLst>
          <pc:docMk/>
          <pc:sldMk cId="994583974" sldId="284"/>
        </pc:sldMkLst>
      </pc:sldChg>
      <pc:sldChg chg="modSp">
        <pc:chgData name="Dong Yang" userId="141f99a0-1982-4575-b229-65b30d0025e1" providerId="ADAL" clId="{78BB4FA7-2C9A-4676-A289-C33B531AB954}" dt="2024-03-30T13:48:35.623" v="4873" actId="20577"/>
        <pc:sldMkLst>
          <pc:docMk/>
          <pc:sldMk cId="3900743331" sldId="287"/>
        </pc:sldMkLst>
        <pc:spChg chg="mod">
          <ac:chgData name="Dong Yang" userId="141f99a0-1982-4575-b229-65b30d0025e1" providerId="ADAL" clId="{78BB4FA7-2C9A-4676-A289-C33B531AB954}" dt="2024-03-30T13:48:35.623" v="4873" actId="20577"/>
          <ac:spMkLst>
            <pc:docMk/>
            <pc:sldMk cId="3900743331" sldId="287"/>
            <ac:spMk id="20" creationId="{14FE0353-F55C-4A73-9162-A332A3D24847}"/>
          </ac:spMkLst>
        </pc:spChg>
      </pc:sldChg>
      <pc:sldChg chg="modSp modNotesTx">
        <pc:chgData name="Dong Yang" userId="141f99a0-1982-4575-b229-65b30d0025e1" providerId="ADAL" clId="{78BB4FA7-2C9A-4676-A289-C33B531AB954}" dt="2024-03-30T13:52:11.810" v="5058" actId="20577"/>
        <pc:sldMkLst>
          <pc:docMk/>
          <pc:sldMk cId="3259821843" sldId="288"/>
        </pc:sldMkLst>
        <pc:spChg chg="mod">
          <ac:chgData name="Dong Yang" userId="141f99a0-1982-4575-b229-65b30d0025e1" providerId="ADAL" clId="{78BB4FA7-2C9A-4676-A289-C33B531AB954}" dt="2024-03-30T13:48:31.432" v="4869" actId="20577"/>
          <ac:spMkLst>
            <pc:docMk/>
            <pc:sldMk cId="3259821843" sldId="288"/>
            <ac:spMk id="8" creationId="{B9D6E484-0FE0-4C66-8275-A660E2F45DCB}"/>
          </ac:spMkLst>
        </pc:spChg>
        <pc:graphicFrameChg chg="modGraphic">
          <ac:chgData name="Dong Yang" userId="141f99a0-1982-4575-b229-65b30d0025e1" providerId="ADAL" clId="{78BB4FA7-2C9A-4676-A289-C33B531AB954}" dt="2024-03-30T13:49:19.598" v="4892" actId="20577"/>
          <ac:graphicFrameMkLst>
            <pc:docMk/>
            <pc:sldMk cId="3259821843" sldId="288"/>
            <ac:graphicFrameMk id="10" creationId="{C000E90C-2051-4C02-8944-6CC4C35CA0ED}"/>
          </ac:graphicFrameMkLst>
        </pc:graphicFrameChg>
      </pc:sldChg>
      <pc:sldChg chg="addSp delSp modSp modNotesTx">
        <pc:chgData name="Dong Yang" userId="141f99a0-1982-4575-b229-65b30d0025e1" providerId="ADAL" clId="{78BB4FA7-2C9A-4676-A289-C33B531AB954}" dt="2024-03-30T13:48:43.955" v="4879" actId="20577"/>
        <pc:sldMkLst>
          <pc:docMk/>
          <pc:sldMk cId="265057198" sldId="290"/>
        </pc:sldMkLst>
        <pc:spChg chg="del">
          <ac:chgData name="Dong Yang" userId="141f99a0-1982-4575-b229-65b30d0025e1" providerId="ADAL" clId="{78BB4FA7-2C9A-4676-A289-C33B531AB954}" dt="2024-03-30T00:49:42.271" v="1412" actId="478"/>
          <ac:spMkLst>
            <pc:docMk/>
            <pc:sldMk cId="265057198" sldId="290"/>
            <ac:spMk id="4" creationId="{5C0C7702-1AFB-BA89-F9E1-327722BFF845}"/>
          </ac:spMkLst>
        </pc:spChg>
        <pc:spChg chg="del mod">
          <ac:chgData name="Dong Yang" userId="141f99a0-1982-4575-b229-65b30d0025e1" providerId="ADAL" clId="{78BB4FA7-2C9A-4676-A289-C33B531AB954}" dt="2024-03-30T00:49:48.787" v="1418" actId="478"/>
          <ac:spMkLst>
            <pc:docMk/>
            <pc:sldMk cId="265057198" sldId="290"/>
            <ac:spMk id="7" creationId="{19A11EB7-287E-30AE-A38C-E36A7223BBCE}"/>
          </ac:spMkLst>
        </pc:spChg>
        <pc:spChg chg="del">
          <ac:chgData name="Dong Yang" userId="141f99a0-1982-4575-b229-65b30d0025e1" providerId="ADAL" clId="{78BB4FA7-2C9A-4676-A289-C33B531AB954}" dt="2024-03-30T00:49:40.569" v="1410" actId="478"/>
          <ac:spMkLst>
            <pc:docMk/>
            <pc:sldMk cId="265057198" sldId="290"/>
            <ac:spMk id="13" creationId="{86A97082-8766-89D3-7D06-5EE5C2F73F93}"/>
          </ac:spMkLst>
        </pc:spChg>
        <pc:spChg chg="mod">
          <ac:chgData name="Dong Yang" userId="141f99a0-1982-4575-b229-65b30d0025e1" providerId="ADAL" clId="{78BB4FA7-2C9A-4676-A289-C33B531AB954}" dt="2024-03-30T13:43:30.449" v="4794" actId="164"/>
          <ac:spMkLst>
            <pc:docMk/>
            <pc:sldMk cId="265057198" sldId="290"/>
            <ac:spMk id="17" creationId="{961C71B5-A518-E6EF-7F3B-FEA2C4515DAA}"/>
          </ac:spMkLst>
        </pc:spChg>
        <pc:spChg chg="mod ord">
          <ac:chgData name="Dong Yang" userId="141f99a0-1982-4575-b229-65b30d0025e1" providerId="ADAL" clId="{78BB4FA7-2C9A-4676-A289-C33B531AB954}" dt="2024-03-30T13:43:16.421" v="4790" actId="164"/>
          <ac:spMkLst>
            <pc:docMk/>
            <pc:sldMk cId="265057198" sldId="290"/>
            <ac:spMk id="18" creationId="{CFC075F6-30DE-311B-2276-9945AA8C4780}"/>
          </ac:spMkLst>
        </pc:spChg>
        <pc:spChg chg="mod">
          <ac:chgData name="Dong Yang" userId="141f99a0-1982-4575-b229-65b30d0025e1" providerId="ADAL" clId="{78BB4FA7-2C9A-4676-A289-C33B531AB954}" dt="2024-03-30T13:43:25.466" v="4793" actId="164"/>
          <ac:spMkLst>
            <pc:docMk/>
            <pc:sldMk cId="265057198" sldId="290"/>
            <ac:spMk id="19" creationId="{EB347ABB-3050-CCBA-DBE5-742C11E1EBC8}"/>
          </ac:spMkLst>
        </pc:spChg>
        <pc:spChg chg="mod">
          <ac:chgData name="Dong Yang" userId="141f99a0-1982-4575-b229-65b30d0025e1" providerId="ADAL" clId="{78BB4FA7-2C9A-4676-A289-C33B531AB954}" dt="2024-03-30T13:43:30.449" v="4794" actId="164"/>
          <ac:spMkLst>
            <pc:docMk/>
            <pc:sldMk cId="265057198" sldId="290"/>
            <ac:spMk id="20" creationId="{BCB04A54-7F8F-BD42-1A8E-3CF7F461C443}"/>
          </ac:spMkLst>
        </pc:spChg>
        <pc:spChg chg="del">
          <ac:chgData name="Dong Yang" userId="141f99a0-1982-4575-b229-65b30d0025e1" providerId="ADAL" clId="{78BB4FA7-2C9A-4676-A289-C33B531AB954}" dt="2024-03-30T00:49:45.802" v="1414" actId="478"/>
          <ac:spMkLst>
            <pc:docMk/>
            <pc:sldMk cId="265057198" sldId="290"/>
            <ac:spMk id="22" creationId="{9C428F71-BAA9-4A3F-4DC0-06963EFD2AA2}"/>
          </ac:spMkLst>
        </pc:spChg>
        <pc:spChg chg="mod">
          <ac:chgData name="Dong Yang" userId="141f99a0-1982-4575-b229-65b30d0025e1" providerId="ADAL" clId="{78BB4FA7-2C9A-4676-A289-C33B531AB954}" dt="2024-03-30T13:44:22.508" v="4816" actId="1037"/>
          <ac:spMkLst>
            <pc:docMk/>
            <pc:sldMk cId="265057198" sldId="290"/>
            <ac:spMk id="23" creationId="{1E1903E6-5550-EEAD-D72F-A01F19F2A276}"/>
          </ac:spMkLst>
        </pc:spChg>
        <pc:spChg chg="del">
          <ac:chgData name="Dong Yang" userId="141f99a0-1982-4575-b229-65b30d0025e1" providerId="ADAL" clId="{78BB4FA7-2C9A-4676-A289-C33B531AB954}" dt="2024-03-30T00:49:43.233" v="1413" actId="478"/>
          <ac:spMkLst>
            <pc:docMk/>
            <pc:sldMk cId="265057198" sldId="290"/>
            <ac:spMk id="24" creationId="{4FEBBAE7-2A36-B3D4-962A-08E4C2F3BE62}"/>
          </ac:spMkLst>
        </pc:spChg>
        <pc:spChg chg="mod">
          <ac:chgData name="Dong Yang" userId="141f99a0-1982-4575-b229-65b30d0025e1" providerId="ADAL" clId="{78BB4FA7-2C9A-4676-A289-C33B531AB954}" dt="2024-03-30T13:43:47.415" v="4796" actId="1036"/>
          <ac:spMkLst>
            <pc:docMk/>
            <pc:sldMk cId="265057198" sldId="290"/>
            <ac:spMk id="25" creationId="{843046B2-A720-4A34-87B2-AC0F6CE3F9FB}"/>
          </ac:spMkLst>
        </pc:spChg>
        <pc:spChg chg="add mod">
          <ac:chgData name="Dong Yang" userId="141f99a0-1982-4575-b229-65b30d0025e1" providerId="ADAL" clId="{78BB4FA7-2C9A-4676-A289-C33B531AB954}" dt="2024-03-30T13:43:19.538" v="4792" actId="1076"/>
          <ac:spMkLst>
            <pc:docMk/>
            <pc:sldMk cId="265057198" sldId="290"/>
            <ac:spMk id="26" creationId="{28BE629D-2396-4506-92D3-CBF0FD3397CA}"/>
          </ac:spMkLst>
        </pc:spChg>
        <pc:spChg chg="mod">
          <ac:chgData name="Dong Yang" userId="141f99a0-1982-4575-b229-65b30d0025e1" providerId="ADAL" clId="{78BB4FA7-2C9A-4676-A289-C33B531AB954}" dt="2024-03-30T13:48:43.955" v="4879" actId="20577"/>
          <ac:spMkLst>
            <pc:docMk/>
            <pc:sldMk cId="265057198" sldId="290"/>
            <ac:spMk id="28" creationId="{CC8A9A2D-09CE-44B1-ADEA-499E3B0CE6D0}"/>
          </ac:spMkLst>
        </pc:spChg>
        <pc:spChg chg="add mod">
          <ac:chgData name="Dong Yang" userId="141f99a0-1982-4575-b229-65b30d0025e1" providerId="ADAL" clId="{78BB4FA7-2C9A-4676-A289-C33B531AB954}" dt="2024-03-30T13:44:22.508" v="4816" actId="1037"/>
          <ac:spMkLst>
            <pc:docMk/>
            <pc:sldMk cId="265057198" sldId="290"/>
            <ac:spMk id="40" creationId="{10AB81D8-E90B-447E-A6E5-1A664926F314}"/>
          </ac:spMkLst>
        </pc:spChg>
        <pc:spChg chg="add mod">
          <ac:chgData name="Dong Yang" userId="141f99a0-1982-4575-b229-65b30d0025e1" providerId="ADAL" clId="{78BB4FA7-2C9A-4676-A289-C33B531AB954}" dt="2024-03-30T13:44:31.266" v="4821" actId="1036"/>
          <ac:spMkLst>
            <pc:docMk/>
            <pc:sldMk cId="265057198" sldId="290"/>
            <ac:spMk id="41" creationId="{B1FF7834-3600-4D3B-A796-B20EFDA422BA}"/>
          </ac:spMkLst>
        </pc:spChg>
        <pc:spChg chg="add del mod">
          <ac:chgData name="Dong Yang" userId="141f99a0-1982-4575-b229-65b30d0025e1" providerId="ADAL" clId="{78BB4FA7-2C9A-4676-A289-C33B531AB954}" dt="2024-03-30T13:42:52.700" v="4788" actId="478"/>
          <ac:spMkLst>
            <pc:docMk/>
            <pc:sldMk cId="265057198" sldId="290"/>
            <ac:spMk id="42" creationId="{E9013C26-9193-4847-89FB-FE9B083EAE96}"/>
          </ac:spMkLst>
        </pc:spChg>
        <pc:spChg chg="add mod">
          <ac:chgData name="Dong Yang" userId="141f99a0-1982-4575-b229-65b30d0025e1" providerId="ADAL" clId="{78BB4FA7-2C9A-4676-A289-C33B531AB954}" dt="2024-03-30T13:43:25.466" v="4793" actId="164"/>
          <ac:spMkLst>
            <pc:docMk/>
            <pc:sldMk cId="265057198" sldId="290"/>
            <ac:spMk id="43" creationId="{32EE8006-6CF0-45AE-8727-986EAEFE1BC8}"/>
          </ac:spMkLst>
        </pc:spChg>
        <pc:grpChg chg="add mod">
          <ac:chgData name="Dong Yang" userId="141f99a0-1982-4575-b229-65b30d0025e1" providerId="ADAL" clId="{78BB4FA7-2C9A-4676-A289-C33B531AB954}" dt="2024-03-30T13:44:22.508" v="4816" actId="1037"/>
          <ac:grpSpMkLst>
            <pc:docMk/>
            <pc:sldMk cId="265057198" sldId="290"/>
            <ac:grpSpMk id="44" creationId="{093A3E8A-0D86-4C0D-9F9E-047FB7CEAC88}"/>
          </ac:grpSpMkLst>
        </pc:grpChg>
        <pc:grpChg chg="add mod">
          <ac:chgData name="Dong Yang" userId="141f99a0-1982-4575-b229-65b30d0025e1" providerId="ADAL" clId="{78BB4FA7-2C9A-4676-A289-C33B531AB954}" dt="2024-03-30T13:44:22.508" v="4816" actId="1037"/>
          <ac:grpSpMkLst>
            <pc:docMk/>
            <pc:sldMk cId="265057198" sldId="290"/>
            <ac:grpSpMk id="45" creationId="{59AA7F7E-485C-44C5-85A2-7A8F93103D59}"/>
          </ac:grpSpMkLst>
        </pc:grpChg>
        <pc:grpChg chg="add mod">
          <ac:chgData name="Dong Yang" userId="141f99a0-1982-4575-b229-65b30d0025e1" providerId="ADAL" clId="{78BB4FA7-2C9A-4676-A289-C33B531AB954}" dt="2024-03-30T13:44:31.266" v="4821" actId="1036"/>
          <ac:grpSpMkLst>
            <pc:docMk/>
            <pc:sldMk cId="265057198" sldId="290"/>
            <ac:grpSpMk id="46" creationId="{BA89CC6F-E3ED-415D-B6D5-662194E307E1}"/>
          </ac:grpSpMkLst>
        </pc:grpChg>
        <pc:picChg chg="add mod">
          <ac:chgData name="Dong Yang" userId="141f99a0-1982-4575-b229-65b30d0025e1" providerId="ADAL" clId="{78BB4FA7-2C9A-4676-A289-C33B531AB954}" dt="2024-03-30T13:43:25.466" v="4793" actId="164"/>
          <ac:picMkLst>
            <pc:docMk/>
            <pc:sldMk cId="265057198" sldId="290"/>
            <ac:picMk id="2" creationId="{F2494901-2D80-4FF5-AA3E-449B2AA65459}"/>
          </ac:picMkLst>
        </pc:picChg>
        <pc:picChg chg="add del mod modCrop">
          <ac:chgData name="Dong Yang" userId="141f99a0-1982-4575-b229-65b30d0025e1" providerId="ADAL" clId="{78BB4FA7-2C9A-4676-A289-C33B531AB954}" dt="2024-03-30T13:38:48.785" v="4702" actId="478"/>
          <ac:picMkLst>
            <pc:docMk/>
            <pc:sldMk cId="265057198" sldId="290"/>
            <ac:picMk id="5" creationId="{3A70FA68-5689-4DDA-8602-4EC2A2CAE32E}"/>
          </ac:picMkLst>
        </pc:picChg>
        <pc:picChg chg="del">
          <ac:chgData name="Dong Yang" userId="141f99a0-1982-4575-b229-65b30d0025e1" providerId="ADAL" clId="{78BB4FA7-2C9A-4676-A289-C33B531AB954}" dt="2024-03-30T00:49:37.559" v="1409" actId="478"/>
          <ac:picMkLst>
            <pc:docMk/>
            <pc:sldMk cId="265057198" sldId="290"/>
            <ac:picMk id="6" creationId="{BBCE85E2-E575-4320-BEA8-19003DDAD4F9}"/>
          </ac:picMkLst>
        </pc:picChg>
        <pc:picChg chg="mod">
          <ac:chgData name="Dong Yang" userId="141f99a0-1982-4575-b229-65b30d0025e1" providerId="ADAL" clId="{78BB4FA7-2C9A-4676-A289-C33B531AB954}" dt="2024-03-30T13:43:30.449" v="4794" actId="164"/>
          <ac:picMkLst>
            <pc:docMk/>
            <pc:sldMk cId="265057198" sldId="290"/>
            <ac:picMk id="8" creationId="{65005099-AF70-4C8E-9748-5065E0942E00}"/>
          </ac:picMkLst>
        </pc:picChg>
        <pc:picChg chg="del">
          <ac:chgData name="Dong Yang" userId="141f99a0-1982-4575-b229-65b30d0025e1" providerId="ADAL" clId="{78BB4FA7-2C9A-4676-A289-C33B531AB954}" dt="2024-03-30T00:49:46.753" v="1415" actId="478"/>
          <ac:picMkLst>
            <pc:docMk/>
            <pc:sldMk cId="265057198" sldId="290"/>
            <ac:picMk id="9" creationId="{B1F91895-C43F-4C02-9D06-EA24215E9363}"/>
          </ac:picMkLst>
        </pc:picChg>
        <pc:picChg chg="del">
          <ac:chgData name="Dong Yang" userId="141f99a0-1982-4575-b229-65b30d0025e1" providerId="ADAL" clId="{78BB4FA7-2C9A-4676-A289-C33B531AB954}" dt="2024-03-30T00:49:47.215" v="1416" actId="478"/>
          <ac:picMkLst>
            <pc:docMk/>
            <pc:sldMk cId="265057198" sldId="290"/>
            <ac:picMk id="10" creationId="{1DE6DC10-1ACF-402B-B990-001FB18911E2}"/>
          </ac:picMkLst>
        </pc:picChg>
        <pc:picChg chg="add del mod">
          <ac:chgData name="Dong Yang" userId="141f99a0-1982-4575-b229-65b30d0025e1" providerId="ADAL" clId="{78BB4FA7-2C9A-4676-A289-C33B531AB954}" dt="2024-03-30T13:04:54.730" v="4578" actId="478"/>
          <ac:picMkLst>
            <pc:docMk/>
            <pc:sldMk cId="265057198" sldId="290"/>
            <ac:picMk id="11" creationId="{88A00437-04AC-406F-9AE5-63F7BCE01875}"/>
          </ac:picMkLst>
        </pc:picChg>
        <pc:picChg chg="add del mod">
          <ac:chgData name="Dong Yang" userId="141f99a0-1982-4575-b229-65b30d0025e1" providerId="ADAL" clId="{78BB4FA7-2C9A-4676-A289-C33B531AB954}" dt="2024-03-30T13:06:19.498" v="4594" actId="478"/>
          <ac:picMkLst>
            <pc:docMk/>
            <pc:sldMk cId="265057198" sldId="290"/>
            <ac:picMk id="12" creationId="{A268513D-6932-45B5-9471-3A25F983D538}"/>
          </ac:picMkLst>
        </pc:picChg>
        <pc:picChg chg="del">
          <ac:chgData name="Dong Yang" userId="141f99a0-1982-4575-b229-65b30d0025e1" providerId="ADAL" clId="{78BB4FA7-2C9A-4676-A289-C33B531AB954}" dt="2024-03-30T00:49:41.134" v="1411" actId="478"/>
          <ac:picMkLst>
            <pc:docMk/>
            <pc:sldMk cId="265057198" sldId="290"/>
            <ac:picMk id="14" creationId="{2E046374-F65A-9495-26F8-592D339E4558}"/>
          </ac:picMkLst>
        </pc:picChg>
        <pc:picChg chg="mod">
          <ac:chgData name="Dong Yang" userId="141f99a0-1982-4575-b229-65b30d0025e1" providerId="ADAL" clId="{78BB4FA7-2C9A-4676-A289-C33B531AB954}" dt="2024-03-30T13:43:30.449" v="4794" actId="164"/>
          <ac:picMkLst>
            <pc:docMk/>
            <pc:sldMk cId="265057198" sldId="290"/>
            <ac:picMk id="15" creationId="{DE4438F9-A65A-B0CD-B5AE-90B7DC2B8572}"/>
          </ac:picMkLst>
        </pc:picChg>
        <pc:picChg chg="del mod ord">
          <ac:chgData name="Dong Yang" userId="141f99a0-1982-4575-b229-65b30d0025e1" providerId="ADAL" clId="{78BB4FA7-2C9A-4676-A289-C33B531AB954}" dt="2024-03-30T13:41:59.342" v="4778" actId="478"/>
          <ac:picMkLst>
            <pc:docMk/>
            <pc:sldMk cId="265057198" sldId="290"/>
            <ac:picMk id="16" creationId="{CBC852A2-ABB1-35CB-1889-5B0BEA4D7E28}"/>
          </ac:picMkLst>
        </pc:picChg>
        <pc:picChg chg="add del mod">
          <ac:chgData name="Dong Yang" userId="141f99a0-1982-4575-b229-65b30d0025e1" providerId="ADAL" clId="{78BB4FA7-2C9A-4676-A289-C33B531AB954}" dt="2024-03-30T13:38:51.653" v="4705" actId="478"/>
          <ac:picMkLst>
            <pc:docMk/>
            <pc:sldMk cId="265057198" sldId="290"/>
            <ac:picMk id="21" creationId="{C18AD3B9-03E9-497B-87DD-0F63D14D5390}"/>
          </ac:picMkLst>
        </pc:picChg>
        <pc:picChg chg="add del mod ord modCrop">
          <ac:chgData name="Dong Yang" userId="141f99a0-1982-4575-b229-65b30d0025e1" providerId="ADAL" clId="{78BB4FA7-2C9A-4676-A289-C33B531AB954}" dt="2024-03-30T13:38:54.068" v="4706" actId="478"/>
          <ac:picMkLst>
            <pc:docMk/>
            <pc:sldMk cId="265057198" sldId="290"/>
            <ac:picMk id="31" creationId="{DD0D25F4-309F-4ACB-AFE4-F052F98C2C89}"/>
          </ac:picMkLst>
        </pc:picChg>
        <pc:picChg chg="add mod">
          <ac:chgData name="Dong Yang" userId="141f99a0-1982-4575-b229-65b30d0025e1" providerId="ADAL" clId="{78BB4FA7-2C9A-4676-A289-C33B531AB954}" dt="2024-03-30T13:43:25.466" v="4793" actId="164"/>
          <ac:picMkLst>
            <pc:docMk/>
            <pc:sldMk cId="265057198" sldId="290"/>
            <ac:picMk id="32" creationId="{A4B53E15-EB1A-4CCC-8239-0783C70F6DEE}"/>
          </ac:picMkLst>
        </pc:picChg>
        <pc:picChg chg="add del mod modCrop">
          <ac:chgData name="Dong Yang" userId="141f99a0-1982-4575-b229-65b30d0025e1" providerId="ADAL" clId="{78BB4FA7-2C9A-4676-A289-C33B531AB954}" dt="2024-03-30T13:31:18.738" v="4635" actId="478"/>
          <ac:picMkLst>
            <pc:docMk/>
            <pc:sldMk cId="265057198" sldId="290"/>
            <ac:picMk id="33" creationId="{B4AE6336-2AEA-4984-B6BB-69E6DBC3BAED}"/>
          </ac:picMkLst>
        </pc:picChg>
        <pc:picChg chg="add del mod ord modCrop">
          <ac:chgData name="Dong Yang" userId="141f99a0-1982-4575-b229-65b30d0025e1" providerId="ADAL" clId="{78BB4FA7-2C9A-4676-A289-C33B531AB954}" dt="2024-03-30T13:38:49.755" v="4703" actId="478"/>
          <ac:picMkLst>
            <pc:docMk/>
            <pc:sldMk cId="265057198" sldId="290"/>
            <ac:picMk id="35" creationId="{FB4A3326-4184-45C3-B7E2-E99CC2CFD4FF}"/>
          </ac:picMkLst>
        </pc:picChg>
        <pc:picChg chg="add del mod ord">
          <ac:chgData name="Dong Yang" userId="141f99a0-1982-4575-b229-65b30d0025e1" providerId="ADAL" clId="{78BB4FA7-2C9A-4676-A289-C33B531AB954}" dt="2024-03-30T13:38:05.504" v="4697" actId="478"/>
          <ac:picMkLst>
            <pc:docMk/>
            <pc:sldMk cId="265057198" sldId="290"/>
            <ac:picMk id="36" creationId="{1534B632-81F8-4A8A-BFED-3D7A0322AE27}"/>
          </ac:picMkLst>
        </pc:picChg>
        <pc:picChg chg="add del mod">
          <ac:chgData name="Dong Yang" userId="141f99a0-1982-4575-b229-65b30d0025e1" providerId="ADAL" clId="{78BB4FA7-2C9A-4676-A289-C33B531AB954}" dt="2024-03-30T13:36:59.669" v="4687" actId="478"/>
          <ac:picMkLst>
            <pc:docMk/>
            <pc:sldMk cId="265057198" sldId="290"/>
            <ac:picMk id="37" creationId="{2EDEBB4C-132E-4B5C-AE65-58726E8CF5AC}"/>
          </ac:picMkLst>
        </pc:picChg>
        <pc:picChg chg="add del mod">
          <ac:chgData name="Dong Yang" userId="141f99a0-1982-4575-b229-65b30d0025e1" providerId="ADAL" clId="{78BB4FA7-2C9A-4676-A289-C33B531AB954}" dt="2024-03-30T13:38:50.943" v="4704" actId="478"/>
          <ac:picMkLst>
            <pc:docMk/>
            <pc:sldMk cId="265057198" sldId="290"/>
            <ac:picMk id="38" creationId="{1E5FDECD-02F4-41E5-A7EB-93ADB5814233}"/>
          </ac:picMkLst>
        </pc:picChg>
        <pc:picChg chg="add mod">
          <ac:chgData name="Dong Yang" userId="141f99a0-1982-4575-b229-65b30d0025e1" providerId="ADAL" clId="{78BB4FA7-2C9A-4676-A289-C33B531AB954}" dt="2024-03-30T13:43:16.421" v="4790" actId="164"/>
          <ac:picMkLst>
            <pc:docMk/>
            <pc:sldMk cId="265057198" sldId="290"/>
            <ac:picMk id="39" creationId="{ACE346DA-FE63-4B0F-AFA4-6E45173205A5}"/>
          </ac:picMkLst>
        </pc:picChg>
      </pc:sldChg>
      <pc:sldChg chg="delSp modSp add del">
        <pc:chgData name="Dong Yang" userId="141f99a0-1982-4575-b229-65b30d0025e1" providerId="ADAL" clId="{78BB4FA7-2C9A-4676-A289-C33B531AB954}" dt="2024-03-30T13:48:57.847" v="4886" actId="478"/>
        <pc:sldMkLst>
          <pc:docMk/>
          <pc:sldMk cId="3699604768" sldId="1653"/>
        </pc:sldMkLst>
        <pc:spChg chg="mod">
          <ac:chgData name="Dong Yang" userId="141f99a0-1982-4575-b229-65b30d0025e1" providerId="ADAL" clId="{78BB4FA7-2C9A-4676-A289-C33B531AB954}" dt="2024-03-30T13:46:56.407" v="4836" actId="20577"/>
          <ac:spMkLst>
            <pc:docMk/>
            <pc:sldMk cId="3699604768" sldId="1653"/>
            <ac:spMk id="8" creationId="{00000000-0000-0000-0000-000000000000}"/>
          </ac:spMkLst>
        </pc:spChg>
        <pc:spChg chg="del mod">
          <ac:chgData name="Dong Yang" userId="141f99a0-1982-4575-b229-65b30d0025e1" providerId="ADAL" clId="{78BB4FA7-2C9A-4676-A289-C33B531AB954}" dt="2024-03-30T13:48:57.847" v="4886" actId="478"/>
          <ac:spMkLst>
            <pc:docMk/>
            <pc:sldMk cId="3699604768" sldId="1653"/>
            <ac:spMk id="9" creationId="{C946F003-18B4-42FC-85A9-5E4D4F63B1C4}"/>
          </ac:spMkLst>
        </pc:spChg>
      </pc:sldChg>
      <pc:sldChg chg="delSp modSp">
        <pc:chgData name="Dong Yang" userId="141f99a0-1982-4575-b229-65b30d0025e1" providerId="ADAL" clId="{78BB4FA7-2C9A-4676-A289-C33B531AB954}" dt="2024-03-30T14:04:54.084" v="5062" actId="20577"/>
        <pc:sldMkLst>
          <pc:docMk/>
          <pc:sldMk cId="3437740820" sldId="1785"/>
        </pc:sldMkLst>
        <pc:spChg chg="del">
          <ac:chgData name="Dong Yang" userId="141f99a0-1982-4575-b229-65b30d0025e1" providerId="ADAL" clId="{78BB4FA7-2C9A-4676-A289-C33B531AB954}" dt="2024-03-30T12:22:05.088" v="2782" actId="478"/>
          <ac:spMkLst>
            <pc:docMk/>
            <pc:sldMk cId="3437740820" sldId="1785"/>
            <ac:spMk id="2" creationId="{9EA98321-28D9-1121-393C-3CF79CF059CC}"/>
          </ac:spMkLst>
        </pc:spChg>
        <pc:spChg chg="mod">
          <ac:chgData name="Dong Yang" userId="141f99a0-1982-4575-b229-65b30d0025e1" providerId="ADAL" clId="{78BB4FA7-2C9A-4676-A289-C33B531AB954}" dt="2024-03-30T14:04:54.084" v="5062" actId="20577"/>
          <ac:spMkLst>
            <pc:docMk/>
            <pc:sldMk cId="3437740820" sldId="1785"/>
            <ac:spMk id="17411" creationId="{00000000-0000-0000-0000-000000000000}"/>
          </ac:spMkLst>
        </pc:spChg>
      </pc:sldChg>
      <pc:sldChg chg="modSp">
        <pc:chgData name="Dong Yang" userId="141f99a0-1982-4575-b229-65b30d0025e1" providerId="ADAL" clId="{78BB4FA7-2C9A-4676-A289-C33B531AB954}" dt="2024-03-30T13:47:30.769" v="4840" actId="20577"/>
        <pc:sldMkLst>
          <pc:docMk/>
          <pc:sldMk cId="865946927" sldId="1788"/>
        </pc:sldMkLst>
        <pc:spChg chg="mod">
          <ac:chgData name="Dong Yang" userId="141f99a0-1982-4575-b229-65b30d0025e1" providerId="ADAL" clId="{78BB4FA7-2C9A-4676-A289-C33B531AB954}" dt="2024-03-30T02:59:46.544" v="2151" actId="207"/>
          <ac:spMkLst>
            <pc:docMk/>
            <pc:sldMk cId="865946927" sldId="1788"/>
            <ac:spMk id="4" creationId="{FA98ADEC-024E-5D11-A473-5930B77D70C3}"/>
          </ac:spMkLst>
        </pc:spChg>
        <pc:spChg chg="mod">
          <ac:chgData name="Dong Yang" userId="141f99a0-1982-4575-b229-65b30d0025e1" providerId="ADAL" clId="{78BB4FA7-2C9A-4676-A289-C33B531AB954}" dt="2024-03-30T02:59:49.744" v="2152" actId="207"/>
          <ac:spMkLst>
            <pc:docMk/>
            <pc:sldMk cId="865946927" sldId="1788"/>
            <ac:spMk id="9" creationId="{4E27D1B0-C71C-E014-D60A-FD26D83BB75B}"/>
          </ac:spMkLst>
        </pc:spChg>
        <pc:spChg chg="mod">
          <ac:chgData name="Dong Yang" userId="141f99a0-1982-4575-b229-65b30d0025e1" providerId="ADAL" clId="{78BB4FA7-2C9A-4676-A289-C33B531AB954}" dt="2024-03-30T13:47:30.769" v="4840" actId="20577"/>
          <ac:spMkLst>
            <pc:docMk/>
            <pc:sldMk cId="865946927" sldId="1788"/>
            <ac:spMk id="29" creationId="{4D58CAC0-847A-41FA-B2D1-C74AB3FD042D}"/>
          </ac:spMkLst>
        </pc:spChg>
      </pc:sldChg>
      <pc:sldChg chg="modSp modNotesTx">
        <pc:chgData name="Dong Yang" userId="141f99a0-1982-4575-b229-65b30d0025e1" providerId="ADAL" clId="{78BB4FA7-2C9A-4676-A289-C33B531AB954}" dt="2024-03-30T13:53:06.424" v="5060" actId="20577"/>
        <pc:sldMkLst>
          <pc:docMk/>
          <pc:sldMk cId="1863348262" sldId="1789"/>
        </pc:sldMkLst>
        <pc:spChg chg="mod">
          <ac:chgData name="Dong Yang" userId="141f99a0-1982-4575-b229-65b30d0025e1" providerId="ADAL" clId="{78BB4FA7-2C9A-4676-A289-C33B531AB954}" dt="2024-03-30T13:48:38.382" v="4875" actId="20577"/>
          <ac:spMkLst>
            <pc:docMk/>
            <pc:sldMk cId="1863348262" sldId="1789"/>
            <ac:spMk id="12" creationId="{313DDA5A-FC13-483E-B3DE-1461AAAB7FCB}"/>
          </ac:spMkLst>
        </pc:spChg>
        <pc:spChg chg="mod">
          <ac:chgData name="Dong Yang" userId="141f99a0-1982-4575-b229-65b30d0025e1" providerId="ADAL" clId="{78BB4FA7-2C9A-4676-A289-C33B531AB954}" dt="2024-03-30T13:53:06.424" v="5060" actId="20577"/>
          <ac:spMkLst>
            <pc:docMk/>
            <pc:sldMk cId="1863348262" sldId="1789"/>
            <ac:spMk id="14" creationId="{D1AEEB4B-1A5A-409E-8E6D-852D1B36D52C}"/>
          </ac:spMkLst>
        </pc:spChg>
      </pc:sldChg>
      <pc:sldChg chg="addSp delSp modSp modNotesTx">
        <pc:chgData name="Dong Yang" userId="141f99a0-1982-4575-b229-65b30d0025e1" providerId="ADAL" clId="{78BB4FA7-2C9A-4676-A289-C33B531AB954}" dt="2024-03-30T13:53:11.143" v="5061" actId="20577"/>
        <pc:sldMkLst>
          <pc:docMk/>
          <pc:sldMk cId="2165756347" sldId="1790"/>
        </pc:sldMkLst>
        <pc:spChg chg="add del">
          <ac:chgData name="Dong Yang" userId="141f99a0-1982-4575-b229-65b30d0025e1" providerId="ADAL" clId="{78BB4FA7-2C9A-4676-A289-C33B531AB954}" dt="2024-03-30T12:40:48.940" v="3391"/>
          <ac:spMkLst>
            <pc:docMk/>
            <pc:sldMk cId="2165756347" sldId="1790"/>
            <ac:spMk id="2" creationId="{A2D34F2B-AD92-489C-B1D1-29E2D9524E9F}"/>
          </ac:spMkLst>
        </pc:spChg>
        <pc:spChg chg="mod">
          <ac:chgData name="Dong Yang" userId="141f99a0-1982-4575-b229-65b30d0025e1" providerId="ADAL" clId="{78BB4FA7-2C9A-4676-A289-C33B531AB954}" dt="2024-03-30T13:48:41.341" v="4877" actId="20577"/>
          <ac:spMkLst>
            <pc:docMk/>
            <pc:sldMk cId="2165756347" sldId="1790"/>
            <ac:spMk id="12" creationId="{313DDA5A-FC13-483E-B3DE-1461AAAB7FCB}"/>
          </ac:spMkLst>
        </pc:spChg>
        <pc:spChg chg="mod">
          <ac:chgData name="Dong Yang" userId="141f99a0-1982-4575-b229-65b30d0025e1" providerId="ADAL" clId="{78BB4FA7-2C9A-4676-A289-C33B531AB954}" dt="2024-03-30T13:53:11.143" v="5061" actId="20577"/>
          <ac:spMkLst>
            <pc:docMk/>
            <pc:sldMk cId="2165756347" sldId="1790"/>
            <ac:spMk id="14" creationId="{D1AEEB4B-1A5A-409E-8E6D-852D1B36D52C}"/>
          </ac:spMkLst>
        </pc:spChg>
      </pc:sldChg>
      <pc:sldChg chg="addSp delSp modSp modNotesTx">
        <pc:chgData name="Dong Yang" userId="141f99a0-1982-4575-b229-65b30d0025e1" providerId="ADAL" clId="{78BB4FA7-2C9A-4676-A289-C33B531AB954}" dt="2024-03-30T12:37:03.284" v="3330" actId="20577"/>
        <pc:sldMkLst>
          <pc:docMk/>
          <pc:sldMk cId="1342327017" sldId="1791"/>
        </pc:sldMkLst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8" creationId="{242E53D7-2586-4855-9241-018DDE4151D0}"/>
          </ac:spMkLst>
        </pc:spChg>
        <pc:spChg chg="del mod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11" creationId="{E41EAA4F-BEA9-B9F4-EA47-C40913BF69DC}"/>
          </ac:spMkLst>
        </pc:spChg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26" creationId="{02A9173C-07BD-43B5-AE3C-BC18F9F10A00}"/>
          </ac:spMkLst>
        </pc:spChg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29" creationId="{853FC977-1750-43E8-85CB-DDEC543F3DE7}"/>
          </ac:spMkLst>
        </pc:spChg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30" creationId="{4B2F6584-0AF1-4537-A95C-0CDDF3A2D56B}"/>
          </ac:spMkLst>
        </pc:spChg>
        <pc:spChg chg="del">
          <ac:chgData name="Dong Yang" userId="141f99a0-1982-4575-b229-65b30d0025e1" providerId="ADAL" clId="{78BB4FA7-2C9A-4676-A289-C33B531AB954}" dt="2024-03-29T22:37:22.132" v="865" actId="478"/>
          <ac:spMkLst>
            <pc:docMk/>
            <pc:sldMk cId="1342327017" sldId="1791"/>
            <ac:spMk id="36" creationId="{6DE38CB9-CC2A-666D-3A8B-7185CFF2CDBA}"/>
          </ac:spMkLst>
        </pc:spChg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39" creationId="{B9B585F8-0298-4E5F-8D23-FA1CC1628D22}"/>
          </ac:spMkLst>
        </pc:spChg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43" creationId="{D1EBD1D8-423F-4EE3-9356-D97D64C25754}"/>
          </ac:spMkLst>
        </pc:spChg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46" creationId="{0D32BE85-F136-45DF-A1CE-CB70E7B2DD3E}"/>
          </ac:spMkLst>
        </pc:spChg>
        <pc:spChg chg="add del mod ord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47" creationId="{2867D497-36E5-4140-8C03-94324756699C}"/>
          </ac:spMkLst>
        </pc:spChg>
        <pc:spChg chg="del mod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48" creationId="{295F4896-3C76-461D-B7F0-9CB0DF261766}"/>
          </ac:spMkLst>
        </pc:spChg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49" creationId="{EBB3E65A-162E-45DE-A312-22683BC8231D}"/>
          </ac:spMkLst>
        </pc:spChg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50" creationId="{9DA9138E-7B82-4CD0-8437-2BECCCE24EB9}"/>
          </ac:spMkLst>
        </pc:spChg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54" creationId="{0ED96B43-F441-E05A-2A38-EFCBA8680553}"/>
          </ac:spMkLst>
        </pc:spChg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57" creationId="{E5591FF0-772C-4A68-8CD9-54F47EF305DB}"/>
          </ac:spMkLst>
        </pc:spChg>
        <pc:spChg chg="del">
          <ac:chgData name="Dong Yang" userId="141f99a0-1982-4575-b229-65b30d0025e1" providerId="ADAL" clId="{78BB4FA7-2C9A-4676-A289-C33B531AB954}" dt="2024-03-30T02:13:58.597" v="1812" actId="478"/>
          <ac:spMkLst>
            <pc:docMk/>
            <pc:sldMk cId="1342327017" sldId="1791"/>
            <ac:spMk id="58" creationId="{313ACF6F-63FD-45F0-A13F-D8937E6E596C}"/>
          </ac:spMkLst>
        </pc:spChg>
        <pc:spChg chg="add del mod">
          <ac:chgData name="Dong Yang" userId="141f99a0-1982-4575-b229-65b30d0025e1" providerId="ADAL" clId="{78BB4FA7-2C9A-4676-A289-C33B531AB954}" dt="2024-03-30T02:15:14.119" v="1829" actId="478"/>
          <ac:spMkLst>
            <pc:docMk/>
            <pc:sldMk cId="1342327017" sldId="1791"/>
            <ac:spMk id="60" creationId="{F33C8ADA-72AE-4B5B-B54D-C2AD71620994}"/>
          </ac:spMkLst>
        </pc:spChg>
        <pc:spChg chg="add del mod">
          <ac:chgData name="Dong Yang" userId="141f99a0-1982-4575-b229-65b30d0025e1" providerId="ADAL" clId="{78BB4FA7-2C9A-4676-A289-C33B531AB954}" dt="2024-03-30T02:15:14.119" v="1829" actId="478"/>
          <ac:spMkLst>
            <pc:docMk/>
            <pc:sldMk cId="1342327017" sldId="1791"/>
            <ac:spMk id="64" creationId="{AFFEAAE1-FC0B-48C0-ACAF-4235672547B2}"/>
          </ac:spMkLst>
        </pc:spChg>
        <pc:spChg chg="add del mod">
          <ac:chgData name="Dong Yang" userId="141f99a0-1982-4575-b229-65b30d0025e1" providerId="ADAL" clId="{78BB4FA7-2C9A-4676-A289-C33B531AB954}" dt="2024-03-30T02:15:14.119" v="1829" actId="478"/>
          <ac:spMkLst>
            <pc:docMk/>
            <pc:sldMk cId="1342327017" sldId="1791"/>
            <ac:spMk id="65" creationId="{D2CD63E7-2254-4203-AC02-653A034D1DC7}"/>
          </ac:spMkLst>
        </pc:spChg>
        <pc:spChg chg="add del mod">
          <ac:chgData name="Dong Yang" userId="141f99a0-1982-4575-b229-65b30d0025e1" providerId="ADAL" clId="{78BB4FA7-2C9A-4676-A289-C33B531AB954}" dt="2024-03-30T02:15:14.119" v="1829" actId="478"/>
          <ac:spMkLst>
            <pc:docMk/>
            <pc:sldMk cId="1342327017" sldId="1791"/>
            <ac:spMk id="66" creationId="{FC5F50ED-6BE6-4C08-8A7F-8219EADA505D}"/>
          </ac:spMkLst>
        </pc:spChg>
        <pc:spChg chg="add del mod">
          <ac:chgData name="Dong Yang" userId="141f99a0-1982-4575-b229-65b30d0025e1" providerId="ADAL" clId="{78BB4FA7-2C9A-4676-A289-C33B531AB954}" dt="2024-03-30T02:15:14.119" v="1829" actId="478"/>
          <ac:spMkLst>
            <pc:docMk/>
            <pc:sldMk cId="1342327017" sldId="1791"/>
            <ac:spMk id="67" creationId="{4DD3466F-EC6E-4266-84DD-45ADF3E4FD1A}"/>
          </ac:spMkLst>
        </pc:spChg>
        <pc:spChg chg="add del mod">
          <ac:chgData name="Dong Yang" userId="141f99a0-1982-4575-b229-65b30d0025e1" providerId="ADAL" clId="{78BB4FA7-2C9A-4676-A289-C33B531AB954}" dt="2024-03-30T02:15:14.119" v="1829" actId="478"/>
          <ac:spMkLst>
            <pc:docMk/>
            <pc:sldMk cId="1342327017" sldId="1791"/>
            <ac:spMk id="71" creationId="{F65F5639-18B8-4D91-B89F-CE3BA756A0EE}"/>
          </ac:spMkLst>
        </pc:spChg>
        <pc:spChg chg="add del mod">
          <ac:chgData name="Dong Yang" userId="141f99a0-1982-4575-b229-65b30d0025e1" providerId="ADAL" clId="{78BB4FA7-2C9A-4676-A289-C33B531AB954}" dt="2024-03-30T02:15:14.119" v="1829" actId="478"/>
          <ac:spMkLst>
            <pc:docMk/>
            <pc:sldMk cId="1342327017" sldId="1791"/>
            <ac:spMk id="72" creationId="{2B1F2B23-27AD-432A-BD7B-628008B47364}"/>
          </ac:spMkLst>
        </pc:spChg>
        <pc:spChg chg="add del mod">
          <ac:chgData name="Dong Yang" userId="141f99a0-1982-4575-b229-65b30d0025e1" providerId="ADAL" clId="{78BB4FA7-2C9A-4676-A289-C33B531AB954}" dt="2024-03-30T02:15:14.119" v="1829" actId="478"/>
          <ac:spMkLst>
            <pc:docMk/>
            <pc:sldMk cId="1342327017" sldId="1791"/>
            <ac:spMk id="76" creationId="{13017679-C2C5-4DE6-B7D9-473D292CF501}"/>
          </ac:spMkLst>
        </pc:spChg>
        <pc:spChg chg="add del mod">
          <ac:chgData name="Dong Yang" userId="141f99a0-1982-4575-b229-65b30d0025e1" providerId="ADAL" clId="{78BB4FA7-2C9A-4676-A289-C33B531AB954}" dt="2024-03-30T02:15:14.119" v="1829" actId="478"/>
          <ac:spMkLst>
            <pc:docMk/>
            <pc:sldMk cId="1342327017" sldId="1791"/>
            <ac:spMk id="81" creationId="{0846399E-C325-46E4-A43A-70E1B9B2BF9E}"/>
          </ac:spMkLst>
        </pc:spChg>
        <pc:picChg chg="del mod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2" creationId="{96367B76-A311-3169-D17F-8440E57EBBCB}"/>
          </ac:picMkLst>
        </pc:picChg>
        <pc:picChg chg="del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3" creationId="{B312AA81-F738-9CCC-356F-E14983F6FFEE}"/>
          </ac:picMkLst>
        </pc:picChg>
        <pc:picChg chg="add del mod ord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4" creationId="{DF29B2D3-06BF-4A7A-9E52-96646E32960F}"/>
          </ac:picMkLst>
        </pc:picChg>
        <pc:picChg chg="add del mod">
          <ac:chgData name="Dong Yang" userId="141f99a0-1982-4575-b229-65b30d0025e1" providerId="ADAL" clId="{78BB4FA7-2C9A-4676-A289-C33B531AB954}" dt="2024-03-30T02:14:22.626" v="1818" actId="478"/>
          <ac:picMkLst>
            <pc:docMk/>
            <pc:sldMk cId="1342327017" sldId="1791"/>
            <ac:picMk id="5" creationId="{F76640B3-46E4-4DEC-8789-B588D4BB9501}"/>
          </ac:picMkLst>
        </pc:picChg>
        <pc:picChg chg="add mod">
          <ac:chgData name="Dong Yang" userId="141f99a0-1982-4575-b229-65b30d0025e1" providerId="ADAL" clId="{78BB4FA7-2C9A-4676-A289-C33B531AB954}" dt="2024-03-30T02:15:21.115" v="1831" actId="1076"/>
          <ac:picMkLst>
            <pc:docMk/>
            <pc:sldMk cId="1342327017" sldId="1791"/>
            <ac:picMk id="6" creationId="{10182A25-CB3A-4E45-BC06-25171F985D9B}"/>
          </ac:picMkLst>
        </pc:picChg>
        <pc:picChg chg="del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12" creationId="{D2575B2F-B646-4AC0-9EB0-C37C733ECAFC}"/>
          </ac:picMkLst>
        </pc:picChg>
        <pc:picChg chg="del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16" creationId="{EAD0395A-B689-1FFC-6203-653D19EC39C1}"/>
          </ac:picMkLst>
        </pc:picChg>
        <pc:picChg chg="del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17" creationId="{FDB58910-B437-8275-63CE-7BC67694D418}"/>
          </ac:picMkLst>
        </pc:picChg>
        <pc:picChg chg="del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24" creationId="{8E27FCF0-BECD-1A2E-41DE-79A105561EB0}"/>
          </ac:picMkLst>
        </pc:picChg>
        <pc:picChg chg="add del mod ord">
          <ac:chgData name="Dong Yang" userId="141f99a0-1982-4575-b229-65b30d0025e1" providerId="ADAL" clId="{78BB4FA7-2C9A-4676-A289-C33B531AB954}" dt="2024-03-29T23:37:46.705" v="1319" actId="478"/>
          <ac:picMkLst>
            <pc:docMk/>
            <pc:sldMk cId="1342327017" sldId="1791"/>
            <ac:picMk id="44" creationId="{723EF950-923D-4431-8E70-036E4BA21411}"/>
          </ac:picMkLst>
        </pc:picChg>
        <pc:picChg chg="del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52" creationId="{3AE026A2-DBA0-3BF6-508C-8278D000A32F}"/>
          </ac:picMkLst>
        </pc:picChg>
        <pc:picChg chg="del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61" creationId="{14902FED-F3CE-4EC3-91E9-C42A9729D950}"/>
          </ac:picMkLst>
        </pc:picChg>
        <pc:picChg chg="del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63" creationId="{02E71A45-C5CE-405D-93A2-F675A78A2E64}"/>
          </ac:picMkLst>
        </pc:picChg>
        <pc:picChg chg="del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68" creationId="{E5463090-2206-4FC7-9E6D-CABC6C75B8C4}"/>
          </ac:picMkLst>
        </pc:picChg>
        <pc:picChg chg="del mod">
          <ac:chgData name="Dong Yang" userId="141f99a0-1982-4575-b229-65b30d0025e1" providerId="ADAL" clId="{78BB4FA7-2C9A-4676-A289-C33B531AB954}" dt="2024-03-30T02:13:58.597" v="1812" actId="478"/>
          <ac:picMkLst>
            <pc:docMk/>
            <pc:sldMk cId="1342327017" sldId="1791"/>
            <ac:picMk id="69" creationId="{CD719751-077B-4E50-9D2A-2F8672DB1609}"/>
          </ac:picMkLst>
        </pc:picChg>
        <pc:cxnChg chg="del mod">
          <ac:chgData name="Dong Yang" userId="141f99a0-1982-4575-b229-65b30d0025e1" providerId="ADAL" clId="{78BB4FA7-2C9A-4676-A289-C33B531AB954}" dt="2024-03-30T02:13:58.597" v="1812" actId="478"/>
          <ac:cxnSpMkLst>
            <pc:docMk/>
            <pc:sldMk cId="1342327017" sldId="1791"/>
            <ac:cxnSpMk id="15" creationId="{29BD7789-6C04-453D-9BC9-C7CAB582FDD4}"/>
          </ac:cxnSpMkLst>
        </pc:cxnChg>
        <pc:cxnChg chg="del mod">
          <ac:chgData name="Dong Yang" userId="141f99a0-1982-4575-b229-65b30d0025e1" providerId="ADAL" clId="{78BB4FA7-2C9A-4676-A289-C33B531AB954}" dt="2024-03-30T02:13:58.597" v="1812" actId="478"/>
          <ac:cxnSpMkLst>
            <pc:docMk/>
            <pc:sldMk cId="1342327017" sldId="1791"/>
            <ac:cxnSpMk id="20" creationId="{C8BBF98C-5586-4E8B-92CF-FBDA0DFC3141}"/>
          </ac:cxnSpMkLst>
        </pc:cxnChg>
        <pc:cxnChg chg="del mod">
          <ac:chgData name="Dong Yang" userId="141f99a0-1982-4575-b229-65b30d0025e1" providerId="ADAL" clId="{78BB4FA7-2C9A-4676-A289-C33B531AB954}" dt="2024-03-30T02:13:58.597" v="1812" actId="478"/>
          <ac:cxnSpMkLst>
            <pc:docMk/>
            <pc:sldMk cId="1342327017" sldId="1791"/>
            <ac:cxnSpMk id="21" creationId="{E6D09D29-0573-0B1E-5371-84DC7B267276}"/>
          </ac:cxnSpMkLst>
        </pc:cxnChg>
        <pc:cxnChg chg="del mod">
          <ac:chgData name="Dong Yang" userId="141f99a0-1982-4575-b229-65b30d0025e1" providerId="ADAL" clId="{78BB4FA7-2C9A-4676-A289-C33B531AB954}" dt="2024-03-30T02:13:58.597" v="1812" actId="478"/>
          <ac:cxnSpMkLst>
            <pc:docMk/>
            <pc:sldMk cId="1342327017" sldId="1791"/>
            <ac:cxnSpMk id="22" creationId="{AB1E10B6-E36D-4227-A8B4-9C2355D28F67}"/>
          </ac:cxnSpMkLst>
        </pc:cxnChg>
        <pc:cxnChg chg="del">
          <ac:chgData name="Dong Yang" userId="141f99a0-1982-4575-b229-65b30d0025e1" providerId="ADAL" clId="{78BB4FA7-2C9A-4676-A289-C33B531AB954}" dt="2024-03-30T02:13:58.597" v="1812" actId="478"/>
          <ac:cxnSpMkLst>
            <pc:docMk/>
            <pc:sldMk cId="1342327017" sldId="1791"/>
            <ac:cxnSpMk id="28" creationId="{EEE8471C-6F6E-B652-2932-D1B58481F8AA}"/>
          </ac:cxnSpMkLst>
        </pc:cxnChg>
        <pc:cxnChg chg="del">
          <ac:chgData name="Dong Yang" userId="141f99a0-1982-4575-b229-65b30d0025e1" providerId="ADAL" clId="{78BB4FA7-2C9A-4676-A289-C33B531AB954}" dt="2024-03-29T22:37:23.570" v="866" actId="478"/>
          <ac:cxnSpMkLst>
            <pc:docMk/>
            <pc:sldMk cId="1342327017" sldId="1791"/>
            <ac:cxnSpMk id="35" creationId="{74C21FE6-4F53-708A-4971-617B2BC48284}"/>
          </ac:cxnSpMkLst>
        </pc:cxnChg>
        <pc:cxnChg chg="del mod">
          <ac:chgData name="Dong Yang" userId="141f99a0-1982-4575-b229-65b30d0025e1" providerId="ADAL" clId="{78BB4FA7-2C9A-4676-A289-C33B531AB954}" dt="2024-03-30T02:13:58.597" v="1812" actId="478"/>
          <ac:cxnSpMkLst>
            <pc:docMk/>
            <pc:sldMk cId="1342327017" sldId="1791"/>
            <ac:cxnSpMk id="38" creationId="{06A79047-0B74-A47B-20FF-4A9C878C3A48}"/>
          </ac:cxnSpMkLst>
        </pc:cxnChg>
        <pc:cxnChg chg="del">
          <ac:chgData name="Dong Yang" userId="141f99a0-1982-4575-b229-65b30d0025e1" providerId="ADAL" clId="{78BB4FA7-2C9A-4676-A289-C33B531AB954}" dt="2024-03-30T02:13:58.597" v="1812" actId="478"/>
          <ac:cxnSpMkLst>
            <pc:docMk/>
            <pc:sldMk cId="1342327017" sldId="1791"/>
            <ac:cxnSpMk id="42" creationId="{9DDA0DB5-84DB-0E91-A989-FC27849CF280}"/>
          </ac:cxnSpMkLst>
        </pc:cxnChg>
        <pc:cxnChg chg="del">
          <ac:chgData name="Dong Yang" userId="141f99a0-1982-4575-b229-65b30d0025e1" providerId="ADAL" clId="{78BB4FA7-2C9A-4676-A289-C33B531AB954}" dt="2024-03-30T02:13:58.597" v="1812" actId="478"/>
          <ac:cxnSpMkLst>
            <pc:docMk/>
            <pc:sldMk cId="1342327017" sldId="1791"/>
            <ac:cxnSpMk id="45" creationId="{5A43B91E-F305-4748-A830-9FCA998EB901}"/>
          </ac:cxnSpMkLst>
        </pc:cxnChg>
        <pc:cxnChg chg="add del mod">
          <ac:chgData name="Dong Yang" userId="141f99a0-1982-4575-b229-65b30d0025e1" providerId="ADAL" clId="{78BB4FA7-2C9A-4676-A289-C33B531AB954}" dt="2024-03-30T02:13:58.597" v="1812" actId="478"/>
          <ac:cxnSpMkLst>
            <pc:docMk/>
            <pc:sldMk cId="1342327017" sldId="1791"/>
            <ac:cxnSpMk id="56" creationId="{8BE9BD23-B0ED-4781-BFE3-677A3DC508A9}"/>
          </ac:cxnSpMkLst>
        </pc:cxnChg>
        <pc:cxnChg chg="del">
          <ac:chgData name="Dong Yang" userId="141f99a0-1982-4575-b229-65b30d0025e1" providerId="ADAL" clId="{78BB4FA7-2C9A-4676-A289-C33B531AB954}" dt="2024-03-30T02:13:58.597" v="1812" actId="478"/>
          <ac:cxnSpMkLst>
            <pc:docMk/>
            <pc:sldMk cId="1342327017" sldId="1791"/>
            <ac:cxnSpMk id="62" creationId="{9EF8F5F2-75CD-4F0B-A874-81DC0196AFD1}"/>
          </ac:cxnSpMkLst>
        </pc:cxnChg>
        <pc:cxnChg chg="add del mod">
          <ac:chgData name="Dong Yang" userId="141f99a0-1982-4575-b229-65b30d0025e1" providerId="ADAL" clId="{78BB4FA7-2C9A-4676-A289-C33B531AB954}" dt="2024-03-30T02:15:14.119" v="1829" actId="478"/>
          <ac:cxnSpMkLst>
            <pc:docMk/>
            <pc:sldMk cId="1342327017" sldId="1791"/>
            <ac:cxnSpMk id="70" creationId="{05CA429C-8D6B-4E22-88DA-2C91B4F485FB}"/>
          </ac:cxnSpMkLst>
        </pc:cxnChg>
        <pc:cxnChg chg="add del mod">
          <ac:chgData name="Dong Yang" userId="141f99a0-1982-4575-b229-65b30d0025e1" providerId="ADAL" clId="{78BB4FA7-2C9A-4676-A289-C33B531AB954}" dt="2024-03-30T02:15:14.119" v="1829" actId="478"/>
          <ac:cxnSpMkLst>
            <pc:docMk/>
            <pc:sldMk cId="1342327017" sldId="1791"/>
            <ac:cxnSpMk id="73" creationId="{36163ED3-D455-427A-835B-C47DF0CE9BD9}"/>
          </ac:cxnSpMkLst>
        </pc:cxnChg>
        <pc:cxnChg chg="add del mod">
          <ac:chgData name="Dong Yang" userId="141f99a0-1982-4575-b229-65b30d0025e1" providerId="ADAL" clId="{78BB4FA7-2C9A-4676-A289-C33B531AB954}" dt="2024-03-30T02:15:14.119" v="1829" actId="478"/>
          <ac:cxnSpMkLst>
            <pc:docMk/>
            <pc:sldMk cId="1342327017" sldId="1791"/>
            <ac:cxnSpMk id="74" creationId="{B1BD1CC7-AF9D-4CF5-BB16-A01BE1882B38}"/>
          </ac:cxnSpMkLst>
        </pc:cxnChg>
        <pc:cxnChg chg="add del mod">
          <ac:chgData name="Dong Yang" userId="141f99a0-1982-4575-b229-65b30d0025e1" providerId="ADAL" clId="{78BB4FA7-2C9A-4676-A289-C33B531AB954}" dt="2024-03-30T02:15:14.119" v="1829" actId="478"/>
          <ac:cxnSpMkLst>
            <pc:docMk/>
            <pc:sldMk cId="1342327017" sldId="1791"/>
            <ac:cxnSpMk id="75" creationId="{01728F3D-A424-4C80-909A-229CBA218D97}"/>
          </ac:cxnSpMkLst>
        </pc:cxnChg>
        <pc:cxnChg chg="add del mod">
          <ac:chgData name="Dong Yang" userId="141f99a0-1982-4575-b229-65b30d0025e1" providerId="ADAL" clId="{78BB4FA7-2C9A-4676-A289-C33B531AB954}" dt="2024-03-30T02:15:14.119" v="1829" actId="478"/>
          <ac:cxnSpMkLst>
            <pc:docMk/>
            <pc:sldMk cId="1342327017" sldId="1791"/>
            <ac:cxnSpMk id="77" creationId="{97E9E987-85D7-4574-824C-ACE08BC9F1B0}"/>
          </ac:cxnSpMkLst>
        </pc:cxnChg>
        <pc:cxnChg chg="add del mod">
          <ac:chgData name="Dong Yang" userId="141f99a0-1982-4575-b229-65b30d0025e1" providerId="ADAL" clId="{78BB4FA7-2C9A-4676-A289-C33B531AB954}" dt="2024-03-30T02:15:14.119" v="1829" actId="478"/>
          <ac:cxnSpMkLst>
            <pc:docMk/>
            <pc:sldMk cId="1342327017" sldId="1791"/>
            <ac:cxnSpMk id="78" creationId="{0175902E-124A-44BA-A158-D91239899715}"/>
          </ac:cxnSpMkLst>
        </pc:cxnChg>
        <pc:cxnChg chg="add del mod">
          <ac:chgData name="Dong Yang" userId="141f99a0-1982-4575-b229-65b30d0025e1" providerId="ADAL" clId="{78BB4FA7-2C9A-4676-A289-C33B531AB954}" dt="2024-03-30T02:15:14.119" v="1829" actId="478"/>
          <ac:cxnSpMkLst>
            <pc:docMk/>
            <pc:sldMk cId="1342327017" sldId="1791"/>
            <ac:cxnSpMk id="79" creationId="{D81343CC-90FD-48BF-9F0C-1DB47F7E285C}"/>
          </ac:cxnSpMkLst>
        </pc:cxnChg>
        <pc:cxnChg chg="add del mod">
          <ac:chgData name="Dong Yang" userId="141f99a0-1982-4575-b229-65b30d0025e1" providerId="ADAL" clId="{78BB4FA7-2C9A-4676-A289-C33B531AB954}" dt="2024-03-30T02:14:55.575" v="1828" actId="478"/>
          <ac:cxnSpMkLst>
            <pc:docMk/>
            <pc:sldMk cId="1342327017" sldId="1791"/>
            <ac:cxnSpMk id="80" creationId="{935D7E49-FD25-419C-9C24-5341EB17A62E}"/>
          </ac:cxnSpMkLst>
        </pc:cxnChg>
      </pc:sldChg>
      <pc:sldChg chg="addSp delSp modSp add modNotesTx">
        <pc:chgData name="Dong Yang" userId="141f99a0-1982-4575-b229-65b30d0025e1" providerId="ADAL" clId="{78BB4FA7-2C9A-4676-A289-C33B531AB954}" dt="2024-03-30T13:48:24.479" v="4863" actId="20577"/>
        <pc:sldMkLst>
          <pc:docMk/>
          <pc:sldMk cId="2683696940" sldId="1793"/>
        </pc:sldMkLst>
        <pc:spChg chg="del">
          <ac:chgData name="Dong Yang" userId="141f99a0-1982-4575-b229-65b30d0025e1" providerId="ADAL" clId="{78BB4FA7-2C9A-4676-A289-C33B531AB954}" dt="2024-03-30T01:36:11.143" v="1455" actId="478"/>
          <ac:spMkLst>
            <pc:docMk/>
            <pc:sldMk cId="2683696940" sldId="1793"/>
            <ac:spMk id="2" creationId="{43B6340E-EBE6-D9F4-EEAB-9D361EE00BAE}"/>
          </ac:spMkLst>
        </pc:spChg>
        <pc:spChg chg="mod">
          <ac:chgData name="Dong Yang" userId="141f99a0-1982-4575-b229-65b30d0025e1" providerId="ADAL" clId="{78BB4FA7-2C9A-4676-A289-C33B531AB954}" dt="2024-03-30T13:48:24.479" v="4863" actId="20577"/>
          <ac:spMkLst>
            <pc:docMk/>
            <pc:sldMk cId="2683696940" sldId="1793"/>
            <ac:spMk id="9" creationId="{81A8E733-7D2C-42E6-AF3C-DB392048B770}"/>
          </ac:spMkLst>
        </pc:spChg>
        <pc:spChg chg="del">
          <ac:chgData name="Dong Yang" userId="141f99a0-1982-4575-b229-65b30d0025e1" providerId="ADAL" clId="{78BB4FA7-2C9A-4676-A289-C33B531AB954}" dt="2024-03-30T01:36:12.955" v="1456" actId="478"/>
          <ac:spMkLst>
            <pc:docMk/>
            <pc:sldMk cId="2683696940" sldId="1793"/>
            <ac:spMk id="12" creationId="{30C4EFB9-A828-4C9C-AE7E-FB5E5AD0A999}"/>
          </ac:spMkLst>
        </pc:spChg>
        <pc:spChg chg="mod">
          <ac:chgData name="Dong Yang" userId="141f99a0-1982-4575-b229-65b30d0025e1" providerId="ADAL" clId="{78BB4FA7-2C9A-4676-A289-C33B531AB954}" dt="2024-03-30T04:37:41.815" v="2250" actId="20577"/>
          <ac:spMkLst>
            <pc:docMk/>
            <pc:sldMk cId="2683696940" sldId="1793"/>
            <ac:spMk id="13" creationId="{A73F0B60-CD5D-4E6C-BC7C-E8D31F30CC7A}"/>
          </ac:spMkLst>
        </pc:spChg>
        <pc:spChg chg="add del mod">
          <ac:chgData name="Dong Yang" userId="141f99a0-1982-4575-b229-65b30d0025e1" providerId="ADAL" clId="{78BB4FA7-2C9A-4676-A289-C33B531AB954}" dt="2024-03-30T05:19:44.073" v="2626" actId="478"/>
          <ac:spMkLst>
            <pc:docMk/>
            <pc:sldMk cId="2683696940" sldId="1793"/>
            <ac:spMk id="19" creationId="{DC762C77-6BC3-43F4-BAA6-EFBC9DC18822}"/>
          </ac:spMkLst>
        </pc:spChg>
        <pc:spChg chg="add mod">
          <ac:chgData name="Dong Yang" userId="141f99a0-1982-4575-b229-65b30d0025e1" providerId="ADAL" clId="{78BB4FA7-2C9A-4676-A289-C33B531AB954}" dt="2024-03-30T05:24:20.901" v="2709" actId="1037"/>
          <ac:spMkLst>
            <pc:docMk/>
            <pc:sldMk cId="2683696940" sldId="1793"/>
            <ac:spMk id="20" creationId="{8988E6BE-79B1-41B5-8AAF-91C30BE048D0}"/>
          </ac:spMkLst>
        </pc:spChg>
        <pc:spChg chg="add mod">
          <ac:chgData name="Dong Yang" userId="141f99a0-1982-4575-b229-65b30d0025e1" providerId="ADAL" clId="{78BB4FA7-2C9A-4676-A289-C33B531AB954}" dt="2024-03-30T05:24:20.901" v="2709" actId="1037"/>
          <ac:spMkLst>
            <pc:docMk/>
            <pc:sldMk cId="2683696940" sldId="1793"/>
            <ac:spMk id="21" creationId="{389B7797-30F3-4769-8632-871057A18D38}"/>
          </ac:spMkLst>
        </pc:spChg>
        <pc:spChg chg="add del mod">
          <ac:chgData name="Dong Yang" userId="141f99a0-1982-4575-b229-65b30d0025e1" providerId="ADAL" clId="{78BB4FA7-2C9A-4676-A289-C33B531AB954}" dt="2024-03-30T05:14:13.810" v="2503" actId="478"/>
          <ac:spMkLst>
            <pc:docMk/>
            <pc:sldMk cId="2683696940" sldId="1793"/>
            <ac:spMk id="22" creationId="{EC8790EA-2F66-4220-99D9-658C0C146180}"/>
          </ac:spMkLst>
        </pc:spChg>
        <pc:spChg chg="add del">
          <ac:chgData name="Dong Yang" userId="141f99a0-1982-4575-b229-65b30d0025e1" providerId="ADAL" clId="{78BB4FA7-2C9A-4676-A289-C33B531AB954}" dt="2024-03-30T05:16:20.433" v="2556"/>
          <ac:spMkLst>
            <pc:docMk/>
            <pc:sldMk cId="2683696940" sldId="1793"/>
            <ac:spMk id="26" creationId="{0B8AE5DE-16A7-40F7-BBF4-3D3C1CE4B8D1}"/>
          </ac:spMkLst>
        </pc:spChg>
        <pc:spChg chg="add mod">
          <ac:chgData name="Dong Yang" userId="141f99a0-1982-4575-b229-65b30d0025e1" providerId="ADAL" clId="{78BB4FA7-2C9A-4676-A289-C33B531AB954}" dt="2024-03-30T05:27:39.341" v="2734"/>
          <ac:spMkLst>
            <pc:docMk/>
            <pc:sldMk cId="2683696940" sldId="1793"/>
            <ac:spMk id="27" creationId="{D90CCF7D-4FCB-4D17-A77C-5A64704FC2AF}"/>
          </ac:spMkLst>
        </pc:spChg>
        <pc:spChg chg="add mod">
          <ac:chgData name="Dong Yang" userId="141f99a0-1982-4575-b229-65b30d0025e1" providerId="ADAL" clId="{78BB4FA7-2C9A-4676-A289-C33B531AB954}" dt="2024-03-30T05:18:27.151" v="2581" actId="20577"/>
          <ac:spMkLst>
            <pc:docMk/>
            <pc:sldMk cId="2683696940" sldId="1793"/>
            <ac:spMk id="28" creationId="{C1894872-03C5-466C-A348-E2779BA6700B}"/>
          </ac:spMkLst>
        </pc:spChg>
        <pc:spChg chg="add mod">
          <ac:chgData name="Dong Yang" userId="141f99a0-1982-4575-b229-65b30d0025e1" providerId="ADAL" clId="{78BB4FA7-2C9A-4676-A289-C33B531AB954}" dt="2024-03-30T05:18:47.561" v="2583" actId="1076"/>
          <ac:spMkLst>
            <pc:docMk/>
            <pc:sldMk cId="2683696940" sldId="1793"/>
            <ac:spMk id="29" creationId="{E9DA864C-9E57-4A7B-8424-7B1C2512E0A2}"/>
          </ac:spMkLst>
        </pc:spChg>
        <pc:spChg chg="add mod">
          <ac:chgData name="Dong Yang" userId="141f99a0-1982-4575-b229-65b30d0025e1" providerId="ADAL" clId="{78BB4FA7-2C9A-4676-A289-C33B531AB954}" dt="2024-03-30T05:26:53.906" v="2728" actId="114"/>
          <ac:spMkLst>
            <pc:docMk/>
            <pc:sldMk cId="2683696940" sldId="1793"/>
            <ac:spMk id="30" creationId="{7D21C4DA-56A7-443D-A401-7BED81576842}"/>
          </ac:spMkLst>
        </pc:spChg>
        <pc:graphicFrameChg chg="del">
          <ac:chgData name="Dong Yang" userId="141f99a0-1982-4575-b229-65b30d0025e1" providerId="ADAL" clId="{78BB4FA7-2C9A-4676-A289-C33B531AB954}" dt="2024-03-30T01:36:09.442" v="1454" actId="478"/>
          <ac:graphicFrameMkLst>
            <pc:docMk/>
            <pc:sldMk cId="2683696940" sldId="1793"/>
            <ac:graphicFrameMk id="10" creationId="{C000E90C-2051-4C02-8944-6CC4C35CA0ED}"/>
          </ac:graphicFrameMkLst>
        </pc:graphicFrameChg>
        <pc:picChg chg="add del mod modCrop">
          <ac:chgData name="Dong Yang" userId="141f99a0-1982-4575-b229-65b30d0025e1" providerId="ADAL" clId="{78BB4FA7-2C9A-4676-A289-C33B531AB954}" dt="2024-03-30T04:52:35.020" v="2329" actId="478"/>
          <ac:picMkLst>
            <pc:docMk/>
            <pc:sldMk cId="2683696940" sldId="1793"/>
            <ac:picMk id="4" creationId="{7FBEE5F7-ED40-4783-8168-29E2909ADD4C}"/>
          </ac:picMkLst>
        </pc:picChg>
        <pc:picChg chg="add mod modCrop">
          <ac:chgData name="Dong Yang" userId="141f99a0-1982-4575-b229-65b30d0025e1" providerId="ADAL" clId="{78BB4FA7-2C9A-4676-A289-C33B531AB954}" dt="2024-03-30T05:24:20.901" v="2709" actId="1037"/>
          <ac:picMkLst>
            <pc:docMk/>
            <pc:sldMk cId="2683696940" sldId="1793"/>
            <ac:picMk id="6" creationId="{FF160EEF-8407-4CCD-AF32-E8E356DE26BA}"/>
          </ac:picMkLst>
        </pc:picChg>
        <pc:picChg chg="add del mod">
          <ac:chgData name="Dong Yang" userId="141f99a0-1982-4575-b229-65b30d0025e1" providerId="ADAL" clId="{78BB4FA7-2C9A-4676-A289-C33B531AB954}" dt="2024-03-30T04:22:44.431" v="2197" actId="478"/>
          <ac:picMkLst>
            <pc:docMk/>
            <pc:sldMk cId="2683696940" sldId="1793"/>
            <ac:picMk id="14" creationId="{BB7C75D4-0736-4A22-854A-9A6E3F1D876A}"/>
          </ac:picMkLst>
        </pc:picChg>
        <pc:picChg chg="add del mod modCrop">
          <ac:chgData name="Dong Yang" userId="141f99a0-1982-4575-b229-65b30d0025e1" providerId="ADAL" clId="{78BB4FA7-2C9A-4676-A289-C33B531AB954}" dt="2024-03-30T04:36:11.497" v="2216" actId="478"/>
          <ac:picMkLst>
            <pc:docMk/>
            <pc:sldMk cId="2683696940" sldId="1793"/>
            <ac:picMk id="16" creationId="{084D199E-32D1-48D7-88C5-D742C4D6DA23}"/>
          </ac:picMkLst>
        </pc:picChg>
        <pc:picChg chg="add mod modCrop">
          <ac:chgData name="Dong Yang" userId="141f99a0-1982-4575-b229-65b30d0025e1" providerId="ADAL" clId="{78BB4FA7-2C9A-4676-A289-C33B531AB954}" dt="2024-03-30T05:24:20.901" v="2709" actId="1037"/>
          <ac:picMkLst>
            <pc:docMk/>
            <pc:sldMk cId="2683696940" sldId="1793"/>
            <ac:picMk id="18" creationId="{03308C42-28F3-4849-A197-655C6ECC0E05}"/>
          </ac:picMkLst>
        </pc:picChg>
        <pc:picChg chg="add del mod modCrop">
          <ac:chgData name="Dong Yang" userId="141f99a0-1982-4575-b229-65b30d0025e1" providerId="ADAL" clId="{78BB4FA7-2C9A-4676-A289-C33B531AB954}" dt="2024-03-30T05:14:13.069" v="2502" actId="478"/>
          <ac:picMkLst>
            <pc:docMk/>
            <pc:sldMk cId="2683696940" sldId="1793"/>
            <ac:picMk id="24" creationId="{D5E3A14A-87FE-41D6-9339-D45C31CC2735}"/>
          </ac:picMkLst>
        </pc:picChg>
        <pc:picChg chg="add mod">
          <ac:chgData name="Dong Yang" userId="141f99a0-1982-4575-b229-65b30d0025e1" providerId="ADAL" clId="{78BB4FA7-2C9A-4676-A289-C33B531AB954}" dt="2024-03-30T05:24:34.325" v="2712" actId="1076"/>
          <ac:picMkLst>
            <pc:docMk/>
            <pc:sldMk cId="2683696940" sldId="1793"/>
            <ac:picMk id="25" creationId="{54EEAE8D-E48A-4E61-8E7C-CDD63CD85B4D}"/>
          </ac:picMkLst>
        </pc:picChg>
      </pc:sldChg>
      <pc:sldChg chg="addSp delSp modSp add modNotesTx">
        <pc:chgData name="Dong Yang" userId="141f99a0-1982-4575-b229-65b30d0025e1" providerId="ADAL" clId="{78BB4FA7-2C9A-4676-A289-C33B531AB954}" dt="2024-03-30T13:48:50.161" v="4883" actId="20577"/>
        <pc:sldMkLst>
          <pc:docMk/>
          <pc:sldMk cId="1602958724" sldId="1794"/>
        </pc:sldMkLst>
        <pc:spChg chg="mod">
          <ac:chgData name="Dong Yang" userId="141f99a0-1982-4575-b229-65b30d0025e1" providerId="ADAL" clId="{78BB4FA7-2C9A-4676-A289-C33B531AB954}" dt="2024-03-30T02:56:45.889" v="2138" actId="1036"/>
          <ac:spMkLst>
            <pc:docMk/>
            <pc:sldMk cId="1602958724" sldId="1794"/>
            <ac:spMk id="3" creationId="{F6E5B1FF-9704-321C-7ED9-9940DA83A8BA}"/>
          </ac:spMkLst>
        </pc:spChg>
        <pc:spChg chg="del">
          <ac:chgData name="Dong Yang" userId="141f99a0-1982-4575-b229-65b30d0025e1" providerId="ADAL" clId="{78BB4FA7-2C9A-4676-A289-C33B531AB954}" dt="2024-03-30T01:39:11.309" v="1460" actId="478"/>
          <ac:spMkLst>
            <pc:docMk/>
            <pc:sldMk cId="1602958724" sldId="1794"/>
            <ac:spMk id="4" creationId="{B77785CC-3530-3B43-D100-64BE379114DC}"/>
          </ac:spMkLst>
        </pc:spChg>
        <pc:spChg chg="del">
          <ac:chgData name="Dong Yang" userId="141f99a0-1982-4575-b229-65b30d0025e1" providerId="ADAL" clId="{78BB4FA7-2C9A-4676-A289-C33B531AB954}" dt="2024-03-30T01:39:17.880" v="1466" actId="478"/>
          <ac:spMkLst>
            <pc:docMk/>
            <pc:sldMk cId="1602958724" sldId="1794"/>
            <ac:spMk id="5" creationId="{0F5BA58D-0DBC-CBF1-92BC-0EA318317324}"/>
          </ac:spMkLst>
        </pc:spChg>
        <pc:spChg chg="del">
          <ac:chgData name="Dong Yang" userId="141f99a0-1982-4575-b229-65b30d0025e1" providerId="ADAL" clId="{78BB4FA7-2C9A-4676-A289-C33B531AB954}" dt="2024-03-30T01:39:10.233" v="1459" actId="478"/>
          <ac:spMkLst>
            <pc:docMk/>
            <pc:sldMk cId="1602958724" sldId="1794"/>
            <ac:spMk id="9" creationId="{676E6CED-2577-EC85-80CC-81502FFCF6AF}"/>
          </ac:spMkLst>
        </pc:spChg>
        <pc:spChg chg="del">
          <ac:chgData name="Dong Yang" userId="141f99a0-1982-4575-b229-65b30d0025e1" providerId="ADAL" clId="{78BB4FA7-2C9A-4676-A289-C33B531AB954}" dt="2024-03-30T01:39:17.370" v="1465" actId="478"/>
          <ac:spMkLst>
            <pc:docMk/>
            <pc:sldMk cId="1602958724" sldId="1794"/>
            <ac:spMk id="10" creationId="{DEBE5BC4-5072-53A4-7265-9C3721D4F698}"/>
          </ac:spMkLst>
        </pc:spChg>
        <pc:spChg chg="del mod">
          <ac:chgData name="Dong Yang" userId="141f99a0-1982-4575-b229-65b30d0025e1" providerId="ADAL" clId="{78BB4FA7-2C9A-4676-A289-C33B531AB954}" dt="2024-03-30T01:39:14.884" v="1462" actId="478"/>
          <ac:spMkLst>
            <pc:docMk/>
            <pc:sldMk cId="1602958724" sldId="1794"/>
            <ac:spMk id="11" creationId="{F4B24D41-CC10-8333-17AF-48C245EBB6F2}"/>
          </ac:spMkLst>
        </pc:spChg>
        <pc:spChg chg="del">
          <ac:chgData name="Dong Yang" userId="141f99a0-1982-4575-b229-65b30d0025e1" providerId="ADAL" clId="{78BB4FA7-2C9A-4676-A289-C33B531AB954}" dt="2024-03-30T01:39:16.178" v="1463" actId="478"/>
          <ac:spMkLst>
            <pc:docMk/>
            <pc:sldMk cId="1602958724" sldId="1794"/>
            <ac:spMk id="12" creationId="{45E40306-776C-0E0E-1076-1AB7660DB701}"/>
          </ac:spMkLst>
        </pc:spChg>
        <pc:spChg chg="del">
          <ac:chgData name="Dong Yang" userId="141f99a0-1982-4575-b229-65b30d0025e1" providerId="ADAL" clId="{78BB4FA7-2C9A-4676-A289-C33B531AB954}" dt="2024-03-30T01:39:16.841" v="1464" actId="478"/>
          <ac:spMkLst>
            <pc:docMk/>
            <pc:sldMk cId="1602958724" sldId="1794"/>
            <ac:spMk id="13" creationId="{563985A6-8285-3F21-A6EB-52D172649D9E}"/>
          </ac:spMkLst>
        </pc:spChg>
        <pc:spChg chg="add del">
          <ac:chgData name="Dong Yang" userId="141f99a0-1982-4575-b229-65b30d0025e1" providerId="ADAL" clId="{78BB4FA7-2C9A-4676-A289-C33B531AB954}" dt="2024-03-30T02:04:10.713" v="1783" actId="478"/>
          <ac:spMkLst>
            <pc:docMk/>
            <pc:sldMk cId="1602958724" sldId="1794"/>
            <ac:spMk id="14" creationId="{83345DEA-0CB1-3034-76DF-5015443D6629}"/>
          </ac:spMkLst>
        </pc:spChg>
        <pc:spChg chg="del">
          <ac:chgData name="Dong Yang" userId="141f99a0-1982-4575-b229-65b30d0025e1" providerId="ADAL" clId="{78BB4FA7-2C9A-4676-A289-C33B531AB954}" dt="2024-03-30T02:03:47.992" v="1775" actId="478"/>
          <ac:spMkLst>
            <pc:docMk/>
            <pc:sldMk cId="1602958724" sldId="1794"/>
            <ac:spMk id="15" creationId="{8310B3F7-F572-D2DC-75B6-BB6BC288C06F}"/>
          </ac:spMkLst>
        </pc:spChg>
        <pc:spChg chg="mod">
          <ac:chgData name="Dong Yang" userId="141f99a0-1982-4575-b229-65b30d0025e1" providerId="ADAL" clId="{78BB4FA7-2C9A-4676-A289-C33B531AB954}" dt="2024-03-30T13:48:50.161" v="4883" actId="20577"/>
          <ac:spMkLst>
            <pc:docMk/>
            <pc:sldMk cId="1602958724" sldId="1794"/>
            <ac:spMk id="18" creationId="{B7A1B6B6-8CD7-4E62-B9E3-70E604E0DCD1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25" creationId="{02BCBF65-B854-40AF-A9BE-B3444013C73A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26" creationId="{F32F74A6-292B-4E59-9D8C-2140768CE712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27" creationId="{329DE34A-5C09-4266-947E-863C69283F23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28" creationId="{6A048DCE-6FC8-4C88-8C33-9F13A6C08674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29" creationId="{AA2F3723-B530-436E-8140-9837ECE39904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34" creationId="{51CEB2D3-B286-4DC5-8B31-A344E3844994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35" creationId="{9293A3FB-E2FE-4A5E-8426-9D556D5B6F36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37" creationId="{8581C468-3504-49A0-AC15-AEEC6524A872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38" creationId="{79869B2A-8FA7-412A-A4E0-8983F3B5D34E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39" creationId="{C4ECD296-C592-49E2-87D6-700140D5F27A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40" creationId="{B8439500-7F1E-4B09-BCF1-02E39CA68BEF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41" creationId="{A36169D7-C1F0-4A9D-9E7D-424B259B3FF3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42" creationId="{02CE6BD5-4A87-4565-A2F1-DE8C894A539A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43" creationId="{D54C6368-F672-4E32-94C7-94FF2938BE3A}"/>
          </ac:spMkLst>
        </pc:spChg>
        <pc:spChg chg="add del">
          <ac:chgData name="Dong Yang" userId="141f99a0-1982-4575-b229-65b30d0025e1" providerId="ADAL" clId="{78BB4FA7-2C9A-4676-A289-C33B531AB954}" dt="2024-03-30T01:39:24.595" v="1468"/>
          <ac:spMkLst>
            <pc:docMk/>
            <pc:sldMk cId="1602958724" sldId="1794"/>
            <ac:spMk id="56" creationId="{212115F7-1F6E-43BF-8E7F-47C1EEE910F7}"/>
          </ac:spMkLst>
        </pc:spChg>
        <pc:spChg chg="add del mod">
          <ac:chgData name="Dong Yang" userId="141f99a0-1982-4575-b229-65b30d0025e1" providerId="ADAL" clId="{78BB4FA7-2C9A-4676-A289-C33B531AB954}" dt="2024-03-30T02:15:57.020" v="1832"/>
          <ac:spMkLst>
            <pc:docMk/>
            <pc:sldMk cId="1602958724" sldId="1794"/>
            <ac:spMk id="58" creationId="{6136AA0E-5E6C-404D-8276-2EF587826AB2}"/>
          </ac:spMkLst>
        </pc:spChg>
        <pc:spChg chg="add del mod">
          <ac:chgData name="Dong Yang" userId="141f99a0-1982-4575-b229-65b30d0025e1" providerId="ADAL" clId="{78BB4FA7-2C9A-4676-A289-C33B531AB954}" dt="2024-03-30T02:15:57.020" v="1832"/>
          <ac:spMkLst>
            <pc:docMk/>
            <pc:sldMk cId="1602958724" sldId="1794"/>
            <ac:spMk id="59" creationId="{7B55F810-19E0-49A7-B870-E5195852B43E}"/>
          </ac:spMkLst>
        </pc:spChg>
        <pc:spChg chg="add del mod">
          <ac:chgData name="Dong Yang" userId="141f99a0-1982-4575-b229-65b30d0025e1" providerId="ADAL" clId="{78BB4FA7-2C9A-4676-A289-C33B531AB954}" dt="2024-03-30T02:15:57.020" v="1832"/>
          <ac:spMkLst>
            <pc:docMk/>
            <pc:sldMk cId="1602958724" sldId="1794"/>
            <ac:spMk id="60" creationId="{0513D3D7-E790-4450-874E-5BA00913A1A6}"/>
          </ac:spMkLst>
        </pc:spChg>
        <pc:spChg chg="add del mod">
          <ac:chgData name="Dong Yang" userId="141f99a0-1982-4575-b229-65b30d0025e1" providerId="ADAL" clId="{78BB4FA7-2C9A-4676-A289-C33B531AB954}" dt="2024-03-30T02:15:57.020" v="1832"/>
          <ac:spMkLst>
            <pc:docMk/>
            <pc:sldMk cId="1602958724" sldId="1794"/>
            <ac:spMk id="61" creationId="{0E328FC3-593A-4B30-B207-EFB4FBF03308}"/>
          </ac:spMkLst>
        </pc:spChg>
        <pc:spChg chg="add del mod">
          <ac:chgData name="Dong Yang" userId="141f99a0-1982-4575-b229-65b30d0025e1" providerId="ADAL" clId="{78BB4FA7-2C9A-4676-A289-C33B531AB954}" dt="2024-03-30T01:59:45.991" v="1735" actId="478"/>
          <ac:spMkLst>
            <pc:docMk/>
            <pc:sldMk cId="1602958724" sldId="1794"/>
            <ac:spMk id="62" creationId="{B01E6978-53DB-4752-AAEB-BEDE13249A75}"/>
          </ac:spMkLst>
        </pc:spChg>
        <pc:spChg chg="add del mod">
          <ac:chgData name="Dong Yang" userId="141f99a0-1982-4575-b229-65b30d0025e1" providerId="ADAL" clId="{78BB4FA7-2C9A-4676-A289-C33B531AB954}" dt="2024-03-30T02:03:49.104" v="1776" actId="478"/>
          <ac:spMkLst>
            <pc:docMk/>
            <pc:sldMk cId="1602958724" sldId="1794"/>
            <ac:spMk id="63" creationId="{5E74A1B1-CA65-48A7-BFF5-7EAA62FB0B33}"/>
          </ac:spMkLst>
        </pc:spChg>
        <pc:spChg chg="add del mod">
          <ac:chgData name="Dong Yang" userId="141f99a0-1982-4575-b229-65b30d0025e1" providerId="ADAL" clId="{78BB4FA7-2C9A-4676-A289-C33B531AB954}" dt="2024-03-30T02:15:57.020" v="1832"/>
          <ac:spMkLst>
            <pc:docMk/>
            <pc:sldMk cId="1602958724" sldId="1794"/>
            <ac:spMk id="64" creationId="{1C5986F2-EE96-45AD-9F79-1604DD125C4F}"/>
          </ac:spMkLst>
        </pc:spChg>
        <pc:spChg chg="add del mod">
          <ac:chgData name="Dong Yang" userId="141f99a0-1982-4575-b229-65b30d0025e1" providerId="ADAL" clId="{78BB4FA7-2C9A-4676-A289-C33B531AB954}" dt="2024-03-30T02:15:57.020" v="1832"/>
          <ac:spMkLst>
            <pc:docMk/>
            <pc:sldMk cId="1602958724" sldId="1794"/>
            <ac:spMk id="65" creationId="{64E63100-7044-4DCB-B247-94FA2ACB0877}"/>
          </ac:spMkLst>
        </pc:spChg>
        <pc:spChg chg="add del mod">
          <ac:chgData name="Dong Yang" userId="141f99a0-1982-4575-b229-65b30d0025e1" providerId="ADAL" clId="{78BB4FA7-2C9A-4676-A289-C33B531AB954}" dt="2024-03-30T01:56:38.210" v="1697" actId="478"/>
          <ac:spMkLst>
            <pc:docMk/>
            <pc:sldMk cId="1602958724" sldId="1794"/>
            <ac:spMk id="66" creationId="{D3623885-558E-415C-9E1D-4A7FDFABCF88}"/>
          </ac:spMkLst>
        </pc:spChg>
        <pc:spChg chg="add del mod">
          <ac:chgData name="Dong Yang" userId="141f99a0-1982-4575-b229-65b30d0025e1" providerId="ADAL" clId="{78BB4FA7-2C9A-4676-A289-C33B531AB954}" dt="2024-03-30T02:15:57.020" v="1832"/>
          <ac:spMkLst>
            <pc:docMk/>
            <pc:sldMk cId="1602958724" sldId="1794"/>
            <ac:spMk id="68" creationId="{E3D758E1-DA7B-4F34-832E-2171C7AB6C77}"/>
          </ac:spMkLst>
        </pc:spChg>
        <pc:spChg chg="add del mod">
          <ac:chgData name="Dong Yang" userId="141f99a0-1982-4575-b229-65b30d0025e1" providerId="ADAL" clId="{78BB4FA7-2C9A-4676-A289-C33B531AB954}" dt="2024-03-30T02:15:57.020" v="1832"/>
          <ac:spMkLst>
            <pc:docMk/>
            <pc:sldMk cId="1602958724" sldId="1794"/>
            <ac:spMk id="83" creationId="{2B1D069C-91CE-4168-BF6C-5A426142D2A6}"/>
          </ac:spMkLst>
        </pc:spChg>
        <pc:spChg chg="add del mod">
          <ac:chgData name="Dong Yang" userId="141f99a0-1982-4575-b229-65b30d0025e1" providerId="ADAL" clId="{78BB4FA7-2C9A-4676-A289-C33B531AB954}" dt="2024-03-30T02:05:19.019" v="1798" actId="478"/>
          <ac:spMkLst>
            <pc:docMk/>
            <pc:sldMk cId="1602958724" sldId="1794"/>
            <ac:spMk id="95" creationId="{2EA4727A-9A1B-4EA4-8446-16F75E75302B}"/>
          </ac:spMkLst>
        </pc:spChg>
        <pc:spChg chg="add del mod">
          <ac:chgData name="Dong Yang" userId="141f99a0-1982-4575-b229-65b30d0025e1" providerId="ADAL" clId="{78BB4FA7-2C9A-4676-A289-C33B531AB954}" dt="2024-03-30T02:15:57.020" v="1832"/>
          <ac:spMkLst>
            <pc:docMk/>
            <pc:sldMk cId="1602958724" sldId="1794"/>
            <ac:spMk id="96" creationId="{25688E7B-5BF3-48D7-9E53-41B369F4E1E0}"/>
          </ac:spMkLst>
        </pc:spChg>
        <pc:spChg chg="add mod">
          <ac:chgData name="Dong Yang" userId="141f99a0-1982-4575-b229-65b30d0025e1" providerId="ADAL" clId="{78BB4FA7-2C9A-4676-A289-C33B531AB954}" dt="2024-03-30T02:48:28.676" v="2061" actId="1036"/>
          <ac:spMkLst>
            <pc:docMk/>
            <pc:sldMk cId="1602958724" sldId="1794"/>
            <ac:spMk id="99" creationId="{06FAC8A1-2AFD-40CA-972F-933900221E62}"/>
          </ac:spMkLst>
        </pc:spChg>
        <pc:spChg chg="add mod">
          <ac:chgData name="Dong Yang" userId="141f99a0-1982-4575-b229-65b30d0025e1" providerId="ADAL" clId="{78BB4FA7-2C9A-4676-A289-C33B531AB954}" dt="2024-03-30T02:48:28.676" v="2061" actId="1036"/>
          <ac:spMkLst>
            <pc:docMk/>
            <pc:sldMk cId="1602958724" sldId="1794"/>
            <ac:spMk id="100" creationId="{44E753C6-13F2-49F7-9E84-5C6CAD348F2E}"/>
          </ac:spMkLst>
        </pc:spChg>
        <pc:spChg chg="add mod">
          <ac:chgData name="Dong Yang" userId="141f99a0-1982-4575-b229-65b30d0025e1" providerId="ADAL" clId="{78BB4FA7-2C9A-4676-A289-C33B531AB954}" dt="2024-03-30T02:48:28.676" v="2061" actId="1036"/>
          <ac:spMkLst>
            <pc:docMk/>
            <pc:sldMk cId="1602958724" sldId="1794"/>
            <ac:spMk id="101" creationId="{D02AF1D6-84C0-4274-AD14-536B4086B62E}"/>
          </ac:spMkLst>
        </pc:spChg>
        <pc:spChg chg="add mod">
          <ac:chgData name="Dong Yang" userId="141f99a0-1982-4575-b229-65b30d0025e1" providerId="ADAL" clId="{78BB4FA7-2C9A-4676-A289-C33B531AB954}" dt="2024-03-30T02:48:28.676" v="2061" actId="1036"/>
          <ac:spMkLst>
            <pc:docMk/>
            <pc:sldMk cId="1602958724" sldId="1794"/>
            <ac:spMk id="102" creationId="{58BBBACC-E313-4CCC-BD25-1CCF40924058}"/>
          </ac:spMkLst>
        </pc:spChg>
        <pc:spChg chg="add mod">
          <ac:chgData name="Dong Yang" userId="141f99a0-1982-4575-b229-65b30d0025e1" providerId="ADAL" clId="{78BB4FA7-2C9A-4676-A289-C33B531AB954}" dt="2024-03-30T02:48:28.676" v="2061" actId="1036"/>
          <ac:spMkLst>
            <pc:docMk/>
            <pc:sldMk cId="1602958724" sldId="1794"/>
            <ac:spMk id="103" creationId="{B51C5FDF-1A33-48EE-8A91-FE888EC6DD64}"/>
          </ac:spMkLst>
        </pc:spChg>
        <pc:spChg chg="add mod">
          <ac:chgData name="Dong Yang" userId="141f99a0-1982-4575-b229-65b30d0025e1" providerId="ADAL" clId="{78BB4FA7-2C9A-4676-A289-C33B531AB954}" dt="2024-03-30T02:48:28.676" v="2061" actId="1036"/>
          <ac:spMkLst>
            <pc:docMk/>
            <pc:sldMk cId="1602958724" sldId="1794"/>
            <ac:spMk id="105" creationId="{1D0A8FAD-7345-4D11-B21C-38A6680ACF99}"/>
          </ac:spMkLst>
        </pc:spChg>
        <pc:spChg chg="add mod">
          <ac:chgData name="Dong Yang" userId="141f99a0-1982-4575-b229-65b30d0025e1" providerId="ADAL" clId="{78BB4FA7-2C9A-4676-A289-C33B531AB954}" dt="2024-03-30T02:48:28.676" v="2061" actId="1036"/>
          <ac:spMkLst>
            <pc:docMk/>
            <pc:sldMk cId="1602958724" sldId="1794"/>
            <ac:spMk id="106" creationId="{23905512-5DDA-4410-A8B8-C83731B29EF0}"/>
          </ac:spMkLst>
        </pc:spChg>
        <pc:spChg chg="add mod">
          <ac:chgData name="Dong Yang" userId="141f99a0-1982-4575-b229-65b30d0025e1" providerId="ADAL" clId="{78BB4FA7-2C9A-4676-A289-C33B531AB954}" dt="2024-03-30T02:55:57.154" v="2127" actId="1035"/>
          <ac:spMkLst>
            <pc:docMk/>
            <pc:sldMk cId="1602958724" sldId="1794"/>
            <ac:spMk id="110" creationId="{B115E63F-A530-4E71-B785-2FB756600BE5}"/>
          </ac:spMkLst>
        </pc:spChg>
        <pc:spChg chg="add mod">
          <ac:chgData name="Dong Yang" userId="141f99a0-1982-4575-b229-65b30d0025e1" providerId="ADAL" clId="{78BB4FA7-2C9A-4676-A289-C33B531AB954}" dt="2024-03-30T02:48:28.676" v="2061" actId="1036"/>
          <ac:spMkLst>
            <pc:docMk/>
            <pc:sldMk cId="1602958724" sldId="1794"/>
            <ac:spMk id="115" creationId="{7CA01D44-4C74-4138-8C1F-C674E163D50A}"/>
          </ac:spMkLst>
        </pc:spChg>
        <pc:spChg chg="add mod">
          <ac:chgData name="Dong Yang" userId="141f99a0-1982-4575-b229-65b30d0025e1" providerId="ADAL" clId="{78BB4FA7-2C9A-4676-A289-C33B531AB954}" dt="2024-03-30T02:48:28.676" v="2061" actId="1036"/>
          <ac:spMkLst>
            <pc:docMk/>
            <pc:sldMk cId="1602958724" sldId="1794"/>
            <ac:spMk id="116" creationId="{BF705795-F716-41EA-8E74-C3B4AD08C666}"/>
          </ac:spMkLst>
        </pc:spChg>
        <pc:spChg chg="add mod">
          <ac:chgData name="Dong Yang" userId="141f99a0-1982-4575-b229-65b30d0025e1" providerId="ADAL" clId="{78BB4FA7-2C9A-4676-A289-C33B531AB954}" dt="2024-03-30T02:48:28.676" v="2061" actId="1036"/>
          <ac:spMkLst>
            <pc:docMk/>
            <pc:sldMk cId="1602958724" sldId="1794"/>
            <ac:spMk id="121" creationId="{37647525-BC05-4982-B5A3-5F9F374F4DE5}"/>
          </ac:spMkLst>
        </pc:spChg>
        <pc:spChg chg="add mod">
          <ac:chgData name="Dong Yang" userId="141f99a0-1982-4575-b229-65b30d0025e1" providerId="ADAL" clId="{78BB4FA7-2C9A-4676-A289-C33B531AB954}" dt="2024-03-30T02:48:28.676" v="2061" actId="1036"/>
          <ac:spMkLst>
            <pc:docMk/>
            <pc:sldMk cId="1602958724" sldId="1794"/>
            <ac:spMk id="134" creationId="{0D7E3BA6-CD8C-4324-AB5B-CDF0FD2B9403}"/>
          </ac:spMkLst>
        </pc:spChg>
        <pc:spChg chg="add del mod">
          <ac:chgData name="Dong Yang" userId="141f99a0-1982-4575-b229-65b30d0025e1" providerId="ADAL" clId="{78BB4FA7-2C9A-4676-A289-C33B531AB954}" dt="2024-03-30T02:33:48.076" v="1997"/>
          <ac:spMkLst>
            <pc:docMk/>
            <pc:sldMk cId="1602958724" sldId="1794"/>
            <ac:spMk id="135" creationId="{55ACBEBF-50BA-44B9-B246-FDDA3175861B}"/>
          </ac:spMkLst>
        </pc:spChg>
        <pc:spChg chg="add del mod">
          <ac:chgData name="Dong Yang" userId="141f99a0-1982-4575-b229-65b30d0025e1" providerId="ADAL" clId="{78BB4FA7-2C9A-4676-A289-C33B531AB954}" dt="2024-03-30T02:35:57.661" v="2001" actId="478"/>
          <ac:spMkLst>
            <pc:docMk/>
            <pc:sldMk cId="1602958724" sldId="1794"/>
            <ac:spMk id="136" creationId="{90859F74-546A-481A-8C97-76767909C311}"/>
          </ac:spMkLst>
        </pc:spChg>
        <pc:spChg chg="add mod">
          <ac:chgData name="Dong Yang" userId="141f99a0-1982-4575-b229-65b30d0025e1" providerId="ADAL" clId="{78BB4FA7-2C9A-4676-A289-C33B531AB954}" dt="2024-03-30T02:57:03.675" v="2143" actId="1076"/>
          <ac:spMkLst>
            <pc:docMk/>
            <pc:sldMk cId="1602958724" sldId="1794"/>
            <ac:spMk id="141" creationId="{7C620C0E-3163-479C-8187-C12D71679B6A}"/>
          </ac:spMkLst>
        </pc:spChg>
        <pc:spChg chg="add mod">
          <ac:chgData name="Dong Yang" userId="141f99a0-1982-4575-b229-65b30d0025e1" providerId="ADAL" clId="{78BB4FA7-2C9A-4676-A289-C33B531AB954}" dt="2024-03-30T02:57:13.104" v="2144" actId="1036"/>
          <ac:spMkLst>
            <pc:docMk/>
            <pc:sldMk cId="1602958724" sldId="1794"/>
            <ac:spMk id="142" creationId="{C5708282-A801-416C-AC1D-C20EA5AC62F6}"/>
          </ac:spMkLst>
        </pc:spChg>
        <pc:picChg chg="add del mod">
          <ac:chgData name="Dong Yang" userId="141f99a0-1982-4575-b229-65b30d0025e1" providerId="ADAL" clId="{78BB4FA7-2C9A-4676-A289-C33B531AB954}" dt="2024-03-30T01:48:34.367" v="1601" actId="478"/>
          <ac:picMkLst>
            <pc:docMk/>
            <pc:sldMk cId="1602958724" sldId="1794"/>
            <ac:picMk id="2" creationId="{FBEB5730-8BB3-4CC6-893F-9A298B02E129}"/>
          </ac:picMkLst>
        </pc:picChg>
        <pc:picChg chg="add mod">
          <ac:chgData name="Dong Yang" userId="141f99a0-1982-4575-b229-65b30d0025e1" providerId="ADAL" clId="{78BB4FA7-2C9A-4676-A289-C33B531AB954}" dt="2024-03-30T02:55:49.508" v="2122" actId="1036"/>
          <ac:picMkLst>
            <pc:docMk/>
            <pc:sldMk cId="1602958724" sldId="1794"/>
            <ac:picMk id="6" creationId="{52CED06C-1064-4AF7-8042-77F409CA772C}"/>
          </ac:picMkLst>
        </pc:picChg>
        <pc:picChg chg="del">
          <ac:chgData name="Dong Yang" userId="141f99a0-1982-4575-b229-65b30d0025e1" providerId="ADAL" clId="{78BB4FA7-2C9A-4676-A289-C33B531AB954}" dt="2024-03-30T01:39:07.248" v="1458" actId="478"/>
          <ac:picMkLst>
            <pc:docMk/>
            <pc:sldMk cId="1602958724" sldId="1794"/>
            <ac:picMk id="8" creationId="{34A6C6AE-3570-3850-4052-E76550100B62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19" creationId="{F79D780D-34FB-4033-98AD-D2F490F4CA7D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22" creationId="{83B12891-8DA0-475B-A4CA-9632FD4BEBF9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24" creationId="{9BAB4364-4D5A-4E59-BCD5-40BCDBAE1D1F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30" creationId="{4BDFCFF8-E266-44C2-804F-9DB59F45681A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44" creationId="{7F135EC1-456D-46CD-B12A-B6693A6CBABE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46" creationId="{04517243-0CD5-4CBF-AAB7-30F91C1DE2D8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47" creationId="{76E58A61-35F7-4D4B-943E-7B6195DE2D2D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48" creationId="{DDFD85CC-11B1-4EC5-BE4C-7791EF1EAB73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50" creationId="{35A25AEE-0D90-4D6B-B5B5-FA371DEAEA14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53" creationId="{EE25BD8A-D4B9-4084-9F2A-CDBBE2FA9FE5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54" creationId="{B2A0DA5E-5324-402C-B5F9-3B98B2604AAE}"/>
          </ac:picMkLst>
        </pc:picChg>
        <pc:picChg chg="add del">
          <ac:chgData name="Dong Yang" userId="141f99a0-1982-4575-b229-65b30d0025e1" providerId="ADAL" clId="{78BB4FA7-2C9A-4676-A289-C33B531AB954}" dt="2024-03-30T01:39:24.595" v="1468"/>
          <ac:picMkLst>
            <pc:docMk/>
            <pc:sldMk cId="1602958724" sldId="1794"/>
            <ac:picMk id="57" creationId="{61BCB8FD-1ED4-4762-A7D9-FA24CFA074A4}"/>
          </ac:picMkLst>
        </pc:picChg>
        <pc:picChg chg="add del">
          <ac:chgData name="Dong Yang" userId="141f99a0-1982-4575-b229-65b30d0025e1" providerId="ADAL" clId="{78BB4FA7-2C9A-4676-A289-C33B531AB954}" dt="2024-03-30T01:56:19.332" v="1688"/>
          <ac:picMkLst>
            <pc:docMk/>
            <pc:sldMk cId="1602958724" sldId="1794"/>
            <ac:picMk id="67" creationId="{539AC04F-A4AE-492F-BC38-552CAC7F6446}"/>
          </ac:picMkLst>
        </pc:picChg>
        <pc:cxnChg chg="add del mod">
          <ac:chgData name="Dong Yang" userId="141f99a0-1982-4575-b229-65b30d0025e1" providerId="ADAL" clId="{78BB4FA7-2C9A-4676-A289-C33B531AB954}" dt="2024-03-30T02:15:57.020" v="1832"/>
          <ac:cxnSpMkLst>
            <pc:docMk/>
            <pc:sldMk cId="1602958724" sldId="1794"/>
            <ac:cxnSpMk id="16" creationId="{65FEA837-E58D-4496-9C69-74302A283D12}"/>
          </ac:cxnSpMkLst>
        </pc:cxnChg>
        <pc:cxnChg chg="add del">
          <ac:chgData name="Dong Yang" userId="141f99a0-1982-4575-b229-65b30d0025e1" providerId="ADAL" clId="{78BB4FA7-2C9A-4676-A289-C33B531AB954}" dt="2024-03-30T01:39:24.595" v="1468"/>
          <ac:cxnSpMkLst>
            <pc:docMk/>
            <pc:sldMk cId="1602958724" sldId="1794"/>
            <ac:cxnSpMk id="23" creationId="{36140AD4-FCC2-42F2-A518-4B1E2086F17A}"/>
          </ac:cxnSpMkLst>
        </pc:cxnChg>
        <pc:cxnChg chg="add del">
          <ac:chgData name="Dong Yang" userId="141f99a0-1982-4575-b229-65b30d0025e1" providerId="ADAL" clId="{78BB4FA7-2C9A-4676-A289-C33B531AB954}" dt="2024-03-30T01:39:24.595" v="1468"/>
          <ac:cxnSpMkLst>
            <pc:docMk/>
            <pc:sldMk cId="1602958724" sldId="1794"/>
            <ac:cxnSpMk id="31" creationId="{BA6DF750-E2F7-471F-9000-D4A909DF35D3}"/>
          </ac:cxnSpMkLst>
        </pc:cxnChg>
        <pc:cxnChg chg="add del">
          <ac:chgData name="Dong Yang" userId="141f99a0-1982-4575-b229-65b30d0025e1" providerId="ADAL" clId="{78BB4FA7-2C9A-4676-A289-C33B531AB954}" dt="2024-03-30T01:39:24.595" v="1468"/>
          <ac:cxnSpMkLst>
            <pc:docMk/>
            <pc:sldMk cId="1602958724" sldId="1794"/>
            <ac:cxnSpMk id="32" creationId="{96F10A84-D8F7-4B1D-8C0C-544D9A025EEB}"/>
          </ac:cxnSpMkLst>
        </pc:cxnChg>
        <pc:cxnChg chg="add del">
          <ac:chgData name="Dong Yang" userId="141f99a0-1982-4575-b229-65b30d0025e1" providerId="ADAL" clId="{78BB4FA7-2C9A-4676-A289-C33B531AB954}" dt="2024-03-30T01:39:24.595" v="1468"/>
          <ac:cxnSpMkLst>
            <pc:docMk/>
            <pc:sldMk cId="1602958724" sldId="1794"/>
            <ac:cxnSpMk id="33" creationId="{A4428310-CDEE-4F83-BA13-3E76107595C0}"/>
          </ac:cxnSpMkLst>
        </pc:cxnChg>
        <pc:cxnChg chg="add del">
          <ac:chgData name="Dong Yang" userId="141f99a0-1982-4575-b229-65b30d0025e1" providerId="ADAL" clId="{78BB4FA7-2C9A-4676-A289-C33B531AB954}" dt="2024-03-30T01:39:24.595" v="1468"/>
          <ac:cxnSpMkLst>
            <pc:docMk/>
            <pc:sldMk cId="1602958724" sldId="1794"/>
            <ac:cxnSpMk id="36" creationId="{F1B2B0CE-1DE7-4D2C-8CF0-4C4BD54026F4}"/>
          </ac:cxnSpMkLst>
        </pc:cxnChg>
        <pc:cxnChg chg="add del">
          <ac:chgData name="Dong Yang" userId="141f99a0-1982-4575-b229-65b30d0025e1" providerId="ADAL" clId="{78BB4FA7-2C9A-4676-A289-C33B531AB954}" dt="2024-03-30T01:39:24.595" v="1468"/>
          <ac:cxnSpMkLst>
            <pc:docMk/>
            <pc:sldMk cId="1602958724" sldId="1794"/>
            <ac:cxnSpMk id="45" creationId="{B6D23A53-F487-40B3-B52A-9DE1EE69724F}"/>
          </ac:cxnSpMkLst>
        </pc:cxnChg>
        <pc:cxnChg chg="add del">
          <ac:chgData name="Dong Yang" userId="141f99a0-1982-4575-b229-65b30d0025e1" providerId="ADAL" clId="{78BB4FA7-2C9A-4676-A289-C33B531AB954}" dt="2024-03-30T01:39:24.595" v="1468"/>
          <ac:cxnSpMkLst>
            <pc:docMk/>
            <pc:sldMk cId="1602958724" sldId="1794"/>
            <ac:cxnSpMk id="49" creationId="{785D0EFA-98EE-489C-A1D4-C2718B03A2E7}"/>
          </ac:cxnSpMkLst>
        </pc:cxnChg>
        <pc:cxnChg chg="add del">
          <ac:chgData name="Dong Yang" userId="141f99a0-1982-4575-b229-65b30d0025e1" providerId="ADAL" clId="{78BB4FA7-2C9A-4676-A289-C33B531AB954}" dt="2024-03-30T01:39:24.595" v="1468"/>
          <ac:cxnSpMkLst>
            <pc:docMk/>
            <pc:sldMk cId="1602958724" sldId="1794"/>
            <ac:cxnSpMk id="51" creationId="{488997B3-DAE6-42D0-A8A9-7B6B293AA0C0}"/>
          </ac:cxnSpMkLst>
        </pc:cxnChg>
        <pc:cxnChg chg="add del">
          <ac:chgData name="Dong Yang" userId="141f99a0-1982-4575-b229-65b30d0025e1" providerId="ADAL" clId="{78BB4FA7-2C9A-4676-A289-C33B531AB954}" dt="2024-03-30T01:39:24.595" v="1468"/>
          <ac:cxnSpMkLst>
            <pc:docMk/>
            <pc:sldMk cId="1602958724" sldId="1794"/>
            <ac:cxnSpMk id="52" creationId="{DB9A176B-214F-460C-92DC-5C042776DB96}"/>
          </ac:cxnSpMkLst>
        </pc:cxnChg>
        <pc:cxnChg chg="add del">
          <ac:chgData name="Dong Yang" userId="141f99a0-1982-4575-b229-65b30d0025e1" providerId="ADAL" clId="{78BB4FA7-2C9A-4676-A289-C33B531AB954}" dt="2024-03-30T01:39:24.595" v="1468"/>
          <ac:cxnSpMkLst>
            <pc:docMk/>
            <pc:sldMk cId="1602958724" sldId="1794"/>
            <ac:cxnSpMk id="55" creationId="{F974B39F-901F-46CD-9E4C-39AEB70EF043}"/>
          </ac:cxnSpMkLst>
        </pc:cxnChg>
        <pc:cxnChg chg="add del mod">
          <ac:chgData name="Dong Yang" userId="141f99a0-1982-4575-b229-65b30d0025e1" providerId="ADAL" clId="{78BB4FA7-2C9A-4676-A289-C33B531AB954}" dt="2024-03-30T02:01:18.705" v="1763" actId="478"/>
          <ac:cxnSpMkLst>
            <pc:docMk/>
            <pc:sldMk cId="1602958724" sldId="1794"/>
            <ac:cxnSpMk id="70" creationId="{BA77E549-197E-4E08-A913-88FF22300AEE}"/>
          </ac:cxnSpMkLst>
        </pc:cxnChg>
        <pc:cxnChg chg="add del mod">
          <ac:chgData name="Dong Yang" userId="141f99a0-1982-4575-b229-65b30d0025e1" providerId="ADAL" clId="{78BB4FA7-2C9A-4676-A289-C33B531AB954}" dt="2024-03-30T02:15:57.020" v="1832"/>
          <ac:cxnSpMkLst>
            <pc:docMk/>
            <pc:sldMk cId="1602958724" sldId="1794"/>
            <ac:cxnSpMk id="72" creationId="{48409BAC-7D7F-4F65-8C27-875A4F887316}"/>
          </ac:cxnSpMkLst>
        </pc:cxnChg>
        <pc:cxnChg chg="add del mod">
          <ac:chgData name="Dong Yang" userId="141f99a0-1982-4575-b229-65b30d0025e1" providerId="ADAL" clId="{78BB4FA7-2C9A-4676-A289-C33B531AB954}" dt="2024-03-30T02:00:36.040" v="1751" actId="478"/>
          <ac:cxnSpMkLst>
            <pc:docMk/>
            <pc:sldMk cId="1602958724" sldId="1794"/>
            <ac:cxnSpMk id="74" creationId="{D1ABF1DD-7CE3-49A9-AECD-4638DD2340F2}"/>
          </ac:cxnSpMkLst>
        </pc:cxnChg>
        <pc:cxnChg chg="add del mod">
          <ac:chgData name="Dong Yang" userId="141f99a0-1982-4575-b229-65b30d0025e1" providerId="ADAL" clId="{78BB4FA7-2C9A-4676-A289-C33B531AB954}" dt="2024-03-30T02:15:57.020" v="1832"/>
          <ac:cxnSpMkLst>
            <pc:docMk/>
            <pc:sldMk cId="1602958724" sldId="1794"/>
            <ac:cxnSpMk id="78" creationId="{C0B572B0-C617-4E28-9146-C854D3B44731}"/>
          </ac:cxnSpMkLst>
        </pc:cxnChg>
        <pc:cxnChg chg="add del mod">
          <ac:chgData name="Dong Yang" userId="141f99a0-1982-4575-b229-65b30d0025e1" providerId="ADAL" clId="{78BB4FA7-2C9A-4676-A289-C33B531AB954}" dt="2024-03-30T02:15:57.020" v="1832"/>
          <ac:cxnSpMkLst>
            <pc:docMk/>
            <pc:sldMk cId="1602958724" sldId="1794"/>
            <ac:cxnSpMk id="80" creationId="{D4A695CE-1D6B-42F0-8F37-3B36E1BF3CFC}"/>
          </ac:cxnSpMkLst>
        </pc:cxnChg>
        <pc:cxnChg chg="add del mod">
          <ac:chgData name="Dong Yang" userId="141f99a0-1982-4575-b229-65b30d0025e1" providerId="ADAL" clId="{78BB4FA7-2C9A-4676-A289-C33B531AB954}" dt="2024-03-30T01:59:58.394" v="1738" actId="478"/>
          <ac:cxnSpMkLst>
            <pc:docMk/>
            <pc:sldMk cId="1602958724" sldId="1794"/>
            <ac:cxnSpMk id="82" creationId="{EBF21476-8988-4DAE-9D6B-CDEB37CD7703}"/>
          </ac:cxnSpMkLst>
        </pc:cxnChg>
        <pc:cxnChg chg="add del mod">
          <ac:chgData name="Dong Yang" userId="141f99a0-1982-4575-b229-65b30d0025e1" providerId="ADAL" clId="{78BB4FA7-2C9A-4676-A289-C33B531AB954}" dt="2024-03-30T02:15:57.020" v="1832"/>
          <ac:cxnSpMkLst>
            <pc:docMk/>
            <pc:sldMk cId="1602958724" sldId="1794"/>
            <ac:cxnSpMk id="85" creationId="{2FCF9079-3F9D-42AD-B86B-59CED0CCD282}"/>
          </ac:cxnSpMkLst>
        </pc:cxnChg>
        <pc:cxnChg chg="add del mod">
          <ac:chgData name="Dong Yang" userId="141f99a0-1982-4575-b229-65b30d0025e1" providerId="ADAL" clId="{78BB4FA7-2C9A-4676-A289-C33B531AB954}" dt="2024-03-30T02:15:57.020" v="1832"/>
          <ac:cxnSpMkLst>
            <pc:docMk/>
            <pc:sldMk cId="1602958724" sldId="1794"/>
            <ac:cxnSpMk id="87" creationId="{40DD0B04-8458-48E4-B510-F5B502584FD9}"/>
          </ac:cxnSpMkLst>
        </pc:cxnChg>
        <pc:cxnChg chg="add del mod">
          <ac:chgData name="Dong Yang" userId="141f99a0-1982-4575-b229-65b30d0025e1" providerId="ADAL" clId="{78BB4FA7-2C9A-4676-A289-C33B531AB954}" dt="2024-03-30T02:15:57.020" v="1832"/>
          <ac:cxnSpMkLst>
            <pc:docMk/>
            <pc:sldMk cId="1602958724" sldId="1794"/>
            <ac:cxnSpMk id="89" creationId="{4A1E936D-2C3E-4110-B8D9-1480E15C2752}"/>
          </ac:cxnSpMkLst>
        </pc:cxnChg>
        <pc:cxnChg chg="add del mod">
          <ac:chgData name="Dong Yang" userId="141f99a0-1982-4575-b229-65b30d0025e1" providerId="ADAL" clId="{78BB4FA7-2C9A-4676-A289-C33B531AB954}" dt="2024-03-30T02:02:09.313" v="1767" actId="478"/>
          <ac:cxnSpMkLst>
            <pc:docMk/>
            <pc:sldMk cId="1602958724" sldId="1794"/>
            <ac:cxnSpMk id="91" creationId="{1822CD6E-D64D-407F-A76B-40379B5D8567}"/>
          </ac:cxnSpMkLst>
        </pc:cxnChg>
        <pc:cxnChg chg="add del mod">
          <ac:chgData name="Dong Yang" userId="141f99a0-1982-4575-b229-65b30d0025e1" providerId="ADAL" clId="{78BB4FA7-2C9A-4676-A289-C33B531AB954}" dt="2024-03-30T02:15:57.020" v="1832"/>
          <ac:cxnSpMkLst>
            <pc:docMk/>
            <pc:sldMk cId="1602958724" sldId="1794"/>
            <ac:cxnSpMk id="93" creationId="{198FEA14-9A0D-4492-9E15-0425A20C5FC2}"/>
          </ac:cxnSpMkLst>
        </pc:cxnChg>
        <pc:cxnChg chg="add del mod">
          <ac:chgData name="Dong Yang" userId="141f99a0-1982-4575-b229-65b30d0025e1" providerId="ADAL" clId="{78BB4FA7-2C9A-4676-A289-C33B531AB954}" dt="2024-03-30T02:25:02.109" v="1909" actId="478"/>
          <ac:cxnSpMkLst>
            <pc:docMk/>
            <pc:sldMk cId="1602958724" sldId="1794"/>
            <ac:cxnSpMk id="104" creationId="{17F60B97-F927-4FAB-B767-C25D5E8A50B7}"/>
          </ac:cxnSpMkLst>
        </pc:cxnChg>
        <pc:cxnChg chg="add mod">
          <ac:chgData name="Dong Yang" userId="141f99a0-1982-4575-b229-65b30d0025e1" providerId="ADAL" clId="{78BB4FA7-2C9A-4676-A289-C33B531AB954}" dt="2024-03-30T02:48:28.676" v="2061" actId="1036"/>
          <ac:cxnSpMkLst>
            <pc:docMk/>
            <pc:sldMk cId="1602958724" sldId="1794"/>
            <ac:cxnSpMk id="107" creationId="{1E3C56A6-A960-4D3D-9525-F0B9196D80D3}"/>
          </ac:cxnSpMkLst>
        </pc:cxnChg>
        <pc:cxnChg chg="add mod">
          <ac:chgData name="Dong Yang" userId="141f99a0-1982-4575-b229-65b30d0025e1" providerId="ADAL" clId="{78BB4FA7-2C9A-4676-A289-C33B531AB954}" dt="2024-03-30T02:48:28.676" v="2061" actId="1036"/>
          <ac:cxnSpMkLst>
            <pc:docMk/>
            <pc:sldMk cId="1602958724" sldId="1794"/>
            <ac:cxnSpMk id="108" creationId="{3625D334-6DBD-4B7D-B1A3-0FAD80B34DAD}"/>
          </ac:cxnSpMkLst>
        </pc:cxnChg>
        <pc:cxnChg chg="add mod">
          <ac:chgData name="Dong Yang" userId="141f99a0-1982-4575-b229-65b30d0025e1" providerId="ADAL" clId="{78BB4FA7-2C9A-4676-A289-C33B531AB954}" dt="2024-03-30T02:48:28.676" v="2061" actId="1036"/>
          <ac:cxnSpMkLst>
            <pc:docMk/>
            <pc:sldMk cId="1602958724" sldId="1794"/>
            <ac:cxnSpMk id="109" creationId="{2DBDD006-7132-44D2-B5B2-665E0C949C73}"/>
          </ac:cxnSpMkLst>
        </pc:cxnChg>
        <pc:cxnChg chg="add mod">
          <ac:chgData name="Dong Yang" userId="141f99a0-1982-4575-b229-65b30d0025e1" providerId="ADAL" clId="{78BB4FA7-2C9A-4676-A289-C33B531AB954}" dt="2024-03-30T02:55:57.154" v="2127" actId="1035"/>
          <ac:cxnSpMkLst>
            <pc:docMk/>
            <pc:sldMk cId="1602958724" sldId="1794"/>
            <ac:cxnSpMk id="111" creationId="{0CE1D98E-0DCC-4FF3-861C-85C0A59C0E59}"/>
          </ac:cxnSpMkLst>
        </pc:cxnChg>
        <pc:cxnChg chg="add mod">
          <ac:chgData name="Dong Yang" userId="141f99a0-1982-4575-b229-65b30d0025e1" providerId="ADAL" clId="{78BB4FA7-2C9A-4676-A289-C33B531AB954}" dt="2024-03-30T02:48:28.676" v="2061" actId="1036"/>
          <ac:cxnSpMkLst>
            <pc:docMk/>
            <pc:sldMk cId="1602958724" sldId="1794"/>
            <ac:cxnSpMk id="112" creationId="{310395AA-57F3-4D97-81C1-6698506D27A0}"/>
          </ac:cxnSpMkLst>
        </pc:cxnChg>
        <pc:cxnChg chg="add mod">
          <ac:chgData name="Dong Yang" userId="141f99a0-1982-4575-b229-65b30d0025e1" providerId="ADAL" clId="{78BB4FA7-2C9A-4676-A289-C33B531AB954}" dt="2024-03-30T02:48:28.676" v="2061" actId="1036"/>
          <ac:cxnSpMkLst>
            <pc:docMk/>
            <pc:sldMk cId="1602958724" sldId="1794"/>
            <ac:cxnSpMk id="113" creationId="{27FFFCC3-B350-4DDF-BBF5-65A3A623D3EA}"/>
          </ac:cxnSpMkLst>
        </pc:cxnChg>
        <pc:cxnChg chg="add mod">
          <ac:chgData name="Dong Yang" userId="141f99a0-1982-4575-b229-65b30d0025e1" providerId="ADAL" clId="{78BB4FA7-2C9A-4676-A289-C33B531AB954}" dt="2024-03-30T02:48:28.676" v="2061" actId="1036"/>
          <ac:cxnSpMkLst>
            <pc:docMk/>
            <pc:sldMk cId="1602958724" sldId="1794"/>
            <ac:cxnSpMk id="114" creationId="{4FC6AAB8-C54F-4F9B-82EB-2856598EAE61}"/>
          </ac:cxnSpMkLst>
        </pc:cxnChg>
        <pc:cxnChg chg="add mod">
          <ac:chgData name="Dong Yang" userId="141f99a0-1982-4575-b229-65b30d0025e1" providerId="ADAL" clId="{78BB4FA7-2C9A-4676-A289-C33B531AB954}" dt="2024-03-30T02:48:28.676" v="2061" actId="1036"/>
          <ac:cxnSpMkLst>
            <pc:docMk/>
            <pc:sldMk cId="1602958724" sldId="1794"/>
            <ac:cxnSpMk id="120" creationId="{621268C4-A835-4B07-B534-69B91B20BF1C}"/>
          </ac:cxnSpMkLst>
        </pc:cxnChg>
        <pc:cxnChg chg="add mod">
          <ac:chgData name="Dong Yang" userId="141f99a0-1982-4575-b229-65b30d0025e1" providerId="ADAL" clId="{78BB4FA7-2C9A-4676-A289-C33B531AB954}" dt="2024-03-30T02:48:28.676" v="2061" actId="1036"/>
          <ac:cxnSpMkLst>
            <pc:docMk/>
            <pc:sldMk cId="1602958724" sldId="1794"/>
            <ac:cxnSpMk id="123" creationId="{704FB7B0-500B-4AE8-9BF0-637057771944}"/>
          </ac:cxnSpMkLst>
        </pc:cxnChg>
        <pc:cxnChg chg="add del mod">
          <ac:chgData name="Dong Yang" userId="141f99a0-1982-4575-b229-65b30d0025e1" providerId="ADAL" clId="{78BB4FA7-2C9A-4676-A289-C33B531AB954}" dt="2024-03-30T02:31:54.200" v="1978" actId="478"/>
          <ac:cxnSpMkLst>
            <pc:docMk/>
            <pc:sldMk cId="1602958724" sldId="1794"/>
            <ac:cxnSpMk id="125" creationId="{05C2A680-55CD-4813-913F-E9F673A1C070}"/>
          </ac:cxnSpMkLst>
        </pc:cxnChg>
        <pc:cxnChg chg="add mod">
          <ac:chgData name="Dong Yang" userId="141f99a0-1982-4575-b229-65b30d0025e1" providerId="ADAL" clId="{78BB4FA7-2C9A-4676-A289-C33B531AB954}" dt="2024-03-30T02:48:28.676" v="2061" actId="1036"/>
          <ac:cxnSpMkLst>
            <pc:docMk/>
            <pc:sldMk cId="1602958724" sldId="1794"/>
            <ac:cxnSpMk id="127" creationId="{B1879291-9E66-4964-A1E5-0500D44BAE03}"/>
          </ac:cxnSpMkLst>
        </pc:cxnChg>
        <pc:cxnChg chg="add del mod">
          <ac:chgData name="Dong Yang" userId="141f99a0-1982-4575-b229-65b30d0025e1" providerId="ADAL" clId="{78BB4FA7-2C9A-4676-A289-C33B531AB954}" dt="2024-03-30T02:33:05.443" v="1985" actId="478"/>
          <ac:cxnSpMkLst>
            <pc:docMk/>
            <pc:sldMk cId="1602958724" sldId="1794"/>
            <ac:cxnSpMk id="130" creationId="{70C65679-639D-4D8F-BF52-534E3707714B}"/>
          </ac:cxnSpMkLst>
        </pc:cxnChg>
        <pc:cxnChg chg="add del mod">
          <ac:chgData name="Dong Yang" userId="141f99a0-1982-4575-b229-65b30d0025e1" providerId="ADAL" clId="{78BB4FA7-2C9A-4676-A289-C33B531AB954}" dt="2024-03-30T02:35:58.461" v="2002" actId="478"/>
          <ac:cxnSpMkLst>
            <pc:docMk/>
            <pc:sldMk cId="1602958724" sldId="1794"/>
            <ac:cxnSpMk id="132" creationId="{A993440C-8318-4E78-AF11-B6CEA7507F45}"/>
          </ac:cxnSpMkLst>
        </pc:cxnChg>
      </pc:sldChg>
      <pc:sldChg chg="addSp delSp modSp add modNotesTx">
        <pc:chgData name="Dong Yang" userId="141f99a0-1982-4575-b229-65b30d0025e1" providerId="ADAL" clId="{78BB4FA7-2C9A-4676-A289-C33B531AB954}" dt="2024-03-30T13:48:28.076" v="4865" actId="20577"/>
        <pc:sldMkLst>
          <pc:docMk/>
          <pc:sldMk cId="305588547" sldId="1796"/>
        </pc:sldMkLst>
        <pc:spChg chg="add mod">
          <ac:chgData name="Dong Yang" userId="141f99a0-1982-4575-b229-65b30d0025e1" providerId="ADAL" clId="{78BB4FA7-2C9A-4676-A289-C33B531AB954}" dt="2024-03-30T13:45:18.504" v="4822" actId="164"/>
          <ac:spMkLst>
            <pc:docMk/>
            <pc:sldMk cId="305588547" sldId="1796"/>
            <ac:spMk id="2" creationId="{A99DF9E2-D8E9-4EB4-ADE2-56CBFB7928D8}"/>
          </ac:spMkLst>
        </pc:spChg>
        <pc:spChg chg="add mod">
          <ac:chgData name="Dong Yang" userId="141f99a0-1982-4575-b229-65b30d0025e1" providerId="ADAL" clId="{78BB4FA7-2C9A-4676-A289-C33B531AB954}" dt="2024-03-30T12:19:19.543" v="2778" actId="1076"/>
          <ac:spMkLst>
            <pc:docMk/>
            <pc:sldMk cId="305588547" sldId="1796"/>
            <ac:spMk id="3" creationId="{38471983-49EF-4B62-B3DF-17B1ACA3701E}"/>
          </ac:spMkLst>
        </pc:spChg>
        <pc:spChg chg="mod">
          <ac:chgData name="Dong Yang" userId="141f99a0-1982-4575-b229-65b30d0025e1" providerId="ADAL" clId="{78BB4FA7-2C9A-4676-A289-C33B531AB954}" dt="2024-03-30T13:48:28.076" v="4865" actId="20577"/>
          <ac:spMkLst>
            <pc:docMk/>
            <pc:sldMk cId="305588547" sldId="1796"/>
            <ac:spMk id="9" creationId="{81A8E733-7D2C-42E6-AF3C-DB392048B770}"/>
          </ac:spMkLst>
        </pc:spChg>
        <pc:spChg chg="add del mod">
          <ac:chgData name="Dong Yang" userId="141f99a0-1982-4575-b229-65b30d0025e1" providerId="ADAL" clId="{78BB4FA7-2C9A-4676-A289-C33B531AB954}" dt="2024-03-30T05:08:12.881" v="2449"/>
          <ac:spMkLst>
            <pc:docMk/>
            <pc:sldMk cId="305588547" sldId="1796"/>
            <ac:spMk id="14" creationId="{AAD2E3D5-6B3E-450F-AE4B-17A68286E49F}"/>
          </ac:spMkLst>
        </pc:spChg>
        <pc:spChg chg="add del mod">
          <ac:chgData name="Dong Yang" userId="141f99a0-1982-4575-b229-65b30d0025e1" providerId="ADAL" clId="{78BB4FA7-2C9A-4676-A289-C33B531AB954}" dt="2024-03-30T05:13:03.050" v="2496" actId="478"/>
          <ac:spMkLst>
            <pc:docMk/>
            <pc:sldMk cId="305588547" sldId="1796"/>
            <ac:spMk id="15" creationId="{4F6DF712-A0DE-4142-A53D-EE947808377D}"/>
          </ac:spMkLst>
        </pc:spChg>
        <pc:spChg chg="add mod">
          <ac:chgData name="Dong Yang" userId="141f99a0-1982-4575-b229-65b30d0025e1" providerId="ADAL" clId="{78BB4FA7-2C9A-4676-A289-C33B531AB954}" dt="2024-03-30T13:45:18.504" v="4822" actId="164"/>
          <ac:spMkLst>
            <pc:docMk/>
            <pc:sldMk cId="305588547" sldId="1796"/>
            <ac:spMk id="16" creationId="{DB080440-589B-409C-8A11-F213A14FCB77}"/>
          </ac:spMkLst>
        </pc:spChg>
        <pc:spChg chg="add mod">
          <ac:chgData name="Dong Yang" userId="141f99a0-1982-4575-b229-65b30d0025e1" providerId="ADAL" clId="{78BB4FA7-2C9A-4676-A289-C33B531AB954}" dt="2024-03-30T13:45:18.504" v="4822" actId="164"/>
          <ac:spMkLst>
            <pc:docMk/>
            <pc:sldMk cId="305588547" sldId="1796"/>
            <ac:spMk id="17" creationId="{E19299C8-E065-41EF-8006-3CC5D53DCD6C}"/>
          </ac:spMkLst>
        </pc:spChg>
        <pc:spChg chg="del">
          <ac:chgData name="Dong Yang" userId="141f99a0-1982-4575-b229-65b30d0025e1" providerId="ADAL" clId="{78BB4FA7-2C9A-4676-A289-C33B531AB954}" dt="2024-03-30T04:58:39.273" v="2410" actId="478"/>
          <ac:spMkLst>
            <pc:docMk/>
            <pc:sldMk cId="305588547" sldId="1796"/>
            <ac:spMk id="19" creationId="{DC762C77-6BC3-43F4-BAA6-EFBC9DC18822}"/>
          </ac:spMkLst>
        </pc:spChg>
        <pc:spChg chg="del">
          <ac:chgData name="Dong Yang" userId="141f99a0-1982-4575-b229-65b30d0025e1" providerId="ADAL" clId="{78BB4FA7-2C9A-4676-A289-C33B531AB954}" dt="2024-03-30T04:58:24.772" v="2404" actId="478"/>
          <ac:spMkLst>
            <pc:docMk/>
            <pc:sldMk cId="305588547" sldId="1796"/>
            <ac:spMk id="20" creationId="{8988E6BE-79B1-41B5-8AAF-91C30BE048D0}"/>
          </ac:spMkLst>
        </pc:spChg>
        <pc:spChg chg="del">
          <ac:chgData name="Dong Yang" userId="141f99a0-1982-4575-b229-65b30d0025e1" providerId="ADAL" clId="{78BB4FA7-2C9A-4676-A289-C33B531AB954}" dt="2024-03-30T04:58:24.252" v="2403" actId="478"/>
          <ac:spMkLst>
            <pc:docMk/>
            <pc:sldMk cId="305588547" sldId="1796"/>
            <ac:spMk id="21" creationId="{389B7797-30F3-4769-8632-871057A18D38}"/>
          </ac:spMkLst>
        </pc:spChg>
        <pc:spChg chg="mod">
          <ac:chgData name="Dong Yang" userId="141f99a0-1982-4575-b229-65b30d0025e1" providerId="ADAL" clId="{78BB4FA7-2C9A-4676-A289-C33B531AB954}" dt="2024-03-30T05:14:08.576" v="2501" actId="207"/>
          <ac:spMkLst>
            <pc:docMk/>
            <pc:sldMk cId="305588547" sldId="1796"/>
            <ac:spMk id="22" creationId="{EC8790EA-2F66-4220-99D9-658C0C146180}"/>
          </ac:spMkLst>
        </pc:spChg>
        <pc:spChg chg="add mod">
          <ac:chgData name="Dong Yang" userId="141f99a0-1982-4575-b229-65b30d0025e1" providerId="ADAL" clId="{78BB4FA7-2C9A-4676-A289-C33B531AB954}" dt="2024-03-30T13:45:18.504" v="4822" actId="164"/>
          <ac:spMkLst>
            <pc:docMk/>
            <pc:sldMk cId="305588547" sldId="1796"/>
            <ac:spMk id="23" creationId="{E06AEFCE-7A7E-450C-A98B-F069FDA7E68B}"/>
          </ac:spMkLst>
        </pc:spChg>
        <pc:spChg chg="add mod">
          <ac:chgData name="Dong Yang" userId="141f99a0-1982-4575-b229-65b30d0025e1" providerId="ADAL" clId="{78BB4FA7-2C9A-4676-A289-C33B531AB954}" dt="2024-03-30T13:45:18.504" v="4822" actId="164"/>
          <ac:spMkLst>
            <pc:docMk/>
            <pc:sldMk cId="305588547" sldId="1796"/>
            <ac:spMk id="26" creationId="{676A7ECB-B5C2-4EB1-83A1-1C57E9D391B5}"/>
          </ac:spMkLst>
        </pc:spChg>
        <pc:spChg chg="add mod">
          <ac:chgData name="Dong Yang" userId="141f99a0-1982-4575-b229-65b30d0025e1" providerId="ADAL" clId="{78BB4FA7-2C9A-4676-A289-C33B531AB954}" dt="2024-03-30T13:45:18.504" v="4822" actId="164"/>
          <ac:spMkLst>
            <pc:docMk/>
            <pc:sldMk cId="305588547" sldId="1796"/>
            <ac:spMk id="27" creationId="{19C48BB8-C020-4882-AB27-5C0147CC6534}"/>
          </ac:spMkLst>
        </pc:spChg>
        <pc:spChg chg="add mod">
          <ac:chgData name="Dong Yang" userId="141f99a0-1982-4575-b229-65b30d0025e1" providerId="ADAL" clId="{78BB4FA7-2C9A-4676-A289-C33B531AB954}" dt="2024-03-30T13:45:18.504" v="4822" actId="164"/>
          <ac:spMkLst>
            <pc:docMk/>
            <pc:sldMk cId="305588547" sldId="1796"/>
            <ac:spMk id="28" creationId="{3BE1D817-071F-4076-8AEB-DB439642F511}"/>
          </ac:spMkLst>
        </pc:spChg>
        <pc:spChg chg="add mod">
          <ac:chgData name="Dong Yang" userId="141f99a0-1982-4575-b229-65b30d0025e1" providerId="ADAL" clId="{78BB4FA7-2C9A-4676-A289-C33B531AB954}" dt="2024-03-30T13:45:18.504" v="4822" actId="164"/>
          <ac:spMkLst>
            <pc:docMk/>
            <pc:sldMk cId="305588547" sldId="1796"/>
            <ac:spMk id="29" creationId="{4AB171A1-4E08-4A19-B23A-B10FCDE02434}"/>
          </ac:spMkLst>
        </pc:spChg>
        <pc:grpChg chg="add mod">
          <ac:chgData name="Dong Yang" userId="141f99a0-1982-4575-b229-65b30d0025e1" providerId="ADAL" clId="{78BB4FA7-2C9A-4676-A289-C33B531AB954}" dt="2024-03-30T13:45:18.504" v="4822" actId="164"/>
          <ac:grpSpMkLst>
            <pc:docMk/>
            <pc:sldMk cId="305588547" sldId="1796"/>
            <ac:grpSpMk id="42" creationId="{090794C8-159B-4FA6-B8E1-F3707876951C}"/>
          </ac:grpSpMkLst>
        </pc:grpChg>
        <pc:picChg chg="add mod">
          <ac:chgData name="Dong Yang" userId="141f99a0-1982-4575-b229-65b30d0025e1" providerId="ADAL" clId="{78BB4FA7-2C9A-4676-A289-C33B531AB954}" dt="2024-03-30T12:19:29.797" v="2780" actId="1076"/>
          <ac:picMkLst>
            <pc:docMk/>
            <pc:sldMk cId="305588547" sldId="1796"/>
            <ac:picMk id="5" creationId="{14B9E929-96FA-4A74-BD8D-0263B69C143D}"/>
          </ac:picMkLst>
        </pc:picChg>
        <pc:picChg chg="del">
          <ac:chgData name="Dong Yang" userId="141f99a0-1982-4575-b229-65b30d0025e1" providerId="ADAL" clId="{78BB4FA7-2C9A-4676-A289-C33B531AB954}" dt="2024-03-30T04:58:23.014" v="2401" actId="478"/>
          <ac:picMkLst>
            <pc:docMk/>
            <pc:sldMk cId="305588547" sldId="1796"/>
            <ac:picMk id="6" creationId="{FF160EEF-8407-4CCD-AF32-E8E356DE26BA}"/>
          </ac:picMkLst>
        </pc:picChg>
        <pc:picChg chg="del">
          <ac:chgData name="Dong Yang" userId="141f99a0-1982-4575-b229-65b30d0025e1" providerId="ADAL" clId="{78BB4FA7-2C9A-4676-A289-C33B531AB954}" dt="2024-03-30T04:58:23.424" v="2402" actId="478"/>
          <ac:picMkLst>
            <pc:docMk/>
            <pc:sldMk cId="305588547" sldId="1796"/>
            <ac:picMk id="18" creationId="{03308C42-28F3-4849-A197-655C6ECC0E05}"/>
          </ac:picMkLst>
        </pc:picChg>
        <pc:picChg chg="mod">
          <ac:chgData name="Dong Yang" userId="141f99a0-1982-4575-b229-65b30d0025e1" providerId="ADAL" clId="{78BB4FA7-2C9A-4676-A289-C33B531AB954}" dt="2024-03-30T13:45:18.504" v="4822" actId="164"/>
          <ac:picMkLst>
            <pc:docMk/>
            <pc:sldMk cId="305588547" sldId="1796"/>
            <ac:picMk id="24" creationId="{D5E3A14A-87FE-41D6-9339-D45C31CC2735}"/>
          </ac:picMkLst>
        </pc:picChg>
        <pc:picChg chg="del">
          <ac:chgData name="Dong Yang" userId="141f99a0-1982-4575-b229-65b30d0025e1" providerId="ADAL" clId="{78BB4FA7-2C9A-4676-A289-C33B531AB954}" dt="2024-03-30T04:58:26.491" v="2406" actId="478"/>
          <ac:picMkLst>
            <pc:docMk/>
            <pc:sldMk cId="305588547" sldId="1796"/>
            <ac:picMk id="25" creationId="{54EEAE8D-E48A-4E61-8E7C-CDD63CD85B4D}"/>
          </ac:picMkLst>
        </pc:picChg>
        <pc:cxnChg chg="add del mod">
          <ac:chgData name="Dong Yang" userId="141f99a0-1982-4575-b229-65b30d0025e1" providerId="ADAL" clId="{78BB4FA7-2C9A-4676-A289-C33B531AB954}" dt="2024-03-30T12:16:49.226" v="2764" actId="478"/>
          <ac:cxnSpMkLst>
            <pc:docMk/>
            <pc:sldMk cId="305588547" sldId="1796"/>
            <ac:cxnSpMk id="10" creationId="{E888BCC9-2216-45E3-9956-EDC421666C63}"/>
          </ac:cxnSpMkLst>
        </pc:cxnChg>
        <pc:cxnChg chg="add mod">
          <ac:chgData name="Dong Yang" userId="141f99a0-1982-4575-b229-65b30d0025e1" providerId="ADAL" clId="{78BB4FA7-2C9A-4676-A289-C33B531AB954}" dt="2024-03-30T12:19:35.710" v="2781" actId="14100"/>
          <ac:cxnSpMkLst>
            <pc:docMk/>
            <pc:sldMk cId="305588547" sldId="1796"/>
            <ac:cxnSpMk id="31" creationId="{F6DFB34C-8BD2-41CE-8D8A-819068D0B8DF}"/>
          </ac:cxnSpMkLst>
        </pc:cxnChg>
      </pc:sldChg>
    </pc:docChg>
  </pc:docChgLst>
  <pc:docChgLst>
    <pc:chgData name="Dong Yang" userId="141f99a0-1982-4575-b229-65b30d0025e1" providerId="ADAL" clId="{DE465298-260F-F34C-9301-37219ECCB2B0}"/>
    <pc:docChg chg="undo redo custSel addSld delSld modSld">
      <pc:chgData name="Dong Yang" userId="141f99a0-1982-4575-b229-65b30d0025e1" providerId="ADAL" clId="{DE465298-260F-F34C-9301-37219ECCB2B0}" dt="2024-05-28T02:53:36.479" v="448" actId="1076"/>
      <pc:docMkLst>
        <pc:docMk/>
      </pc:docMkLst>
      <pc:sldChg chg="modSp">
        <pc:chgData name="Dong Yang" userId="141f99a0-1982-4575-b229-65b30d0025e1" providerId="ADAL" clId="{DE465298-260F-F34C-9301-37219ECCB2B0}" dt="2024-05-05T16:08:54.452" v="9" actId="20577"/>
        <pc:sldMkLst>
          <pc:docMk/>
          <pc:sldMk cId="2373972166" sldId="258"/>
        </pc:sldMkLst>
        <pc:spChg chg="mod">
          <ac:chgData name="Dong Yang" userId="141f99a0-1982-4575-b229-65b30d0025e1" providerId="ADAL" clId="{DE465298-260F-F34C-9301-37219ECCB2B0}" dt="2024-05-05T16:08:54.452" v="9" actId="20577"/>
          <ac:spMkLst>
            <pc:docMk/>
            <pc:sldMk cId="2373972166" sldId="258"/>
            <ac:spMk id="2" creationId="{89E61172-4939-6050-7DDF-C47A628746B1}"/>
          </ac:spMkLst>
        </pc:spChg>
      </pc:sldChg>
      <pc:sldChg chg="modSp add mod modTransition">
        <pc:chgData name="Dong Yang" userId="141f99a0-1982-4575-b229-65b30d0025e1" providerId="ADAL" clId="{DE465298-260F-F34C-9301-37219ECCB2B0}" dt="2024-05-26T13:01:00.286" v="93" actId="114"/>
        <pc:sldMkLst>
          <pc:docMk/>
          <pc:sldMk cId="1631425343" sldId="281"/>
        </pc:sldMkLst>
        <pc:spChg chg="mod">
          <ac:chgData name="Dong Yang" userId="141f99a0-1982-4575-b229-65b30d0025e1" providerId="ADAL" clId="{DE465298-260F-F34C-9301-37219ECCB2B0}" dt="2024-05-26T13:00:34.835" v="90" actId="114"/>
          <ac:spMkLst>
            <pc:docMk/>
            <pc:sldMk cId="1631425343" sldId="281"/>
            <ac:spMk id="11" creationId="{E41EAA4F-BEA9-B9F4-EA47-C40913BF69DC}"/>
          </ac:spMkLst>
        </pc:spChg>
        <pc:spChg chg="mod">
          <ac:chgData name="Dong Yang" userId="141f99a0-1982-4575-b229-65b30d0025e1" providerId="ADAL" clId="{DE465298-260F-F34C-9301-37219ECCB2B0}" dt="2024-05-26T13:00:42.731" v="91" actId="114"/>
          <ac:spMkLst>
            <pc:docMk/>
            <pc:sldMk cId="1631425343" sldId="281"/>
            <ac:spMk id="13" creationId="{A531C37E-22C8-2BEE-8DC0-09C92FE52329}"/>
          </ac:spMkLst>
        </pc:spChg>
        <pc:spChg chg="mod">
          <ac:chgData name="Dong Yang" userId="141f99a0-1982-4575-b229-65b30d0025e1" providerId="ADAL" clId="{DE465298-260F-F34C-9301-37219ECCB2B0}" dt="2024-05-26T13:00:26.970" v="89" actId="114"/>
          <ac:spMkLst>
            <pc:docMk/>
            <pc:sldMk cId="1631425343" sldId="281"/>
            <ac:spMk id="26" creationId="{02A9173C-07BD-43B5-AE3C-BC18F9F10A00}"/>
          </ac:spMkLst>
        </pc:spChg>
        <pc:spChg chg="mod">
          <ac:chgData name="Dong Yang" userId="141f99a0-1982-4575-b229-65b30d0025e1" providerId="ADAL" clId="{DE465298-260F-F34C-9301-37219ECCB2B0}" dt="2024-05-26T13:01:00.286" v="93" actId="114"/>
          <ac:spMkLst>
            <pc:docMk/>
            <pc:sldMk cId="1631425343" sldId="281"/>
            <ac:spMk id="30" creationId="{4B2F6584-0AF1-4537-A95C-0CDDF3A2D56B}"/>
          </ac:spMkLst>
        </pc:spChg>
        <pc:spChg chg="mod">
          <ac:chgData name="Dong Yang" userId="141f99a0-1982-4575-b229-65b30d0025e1" providerId="ADAL" clId="{DE465298-260F-F34C-9301-37219ECCB2B0}" dt="2024-05-26T12:59:58.752" v="86" actId="114"/>
          <ac:spMkLst>
            <pc:docMk/>
            <pc:sldMk cId="1631425343" sldId="281"/>
            <ac:spMk id="36" creationId="{6DE38CB9-CC2A-666D-3A8B-7185CFF2CDBA}"/>
          </ac:spMkLst>
        </pc:spChg>
        <pc:spChg chg="mod">
          <ac:chgData name="Dong Yang" userId="141f99a0-1982-4575-b229-65b30d0025e1" providerId="ADAL" clId="{DE465298-260F-F34C-9301-37219ECCB2B0}" dt="2024-05-26T13:00:50.875" v="92" actId="114"/>
          <ac:spMkLst>
            <pc:docMk/>
            <pc:sldMk cId="1631425343" sldId="281"/>
            <ac:spMk id="46" creationId="{0D32BE85-F136-45DF-A1CE-CB70E7B2DD3E}"/>
          </ac:spMkLst>
        </pc:spChg>
        <pc:spChg chg="mod">
          <ac:chgData name="Dong Yang" userId="141f99a0-1982-4575-b229-65b30d0025e1" providerId="ADAL" clId="{DE465298-260F-F34C-9301-37219ECCB2B0}" dt="2024-05-26T13:00:20.119" v="88" actId="114"/>
          <ac:spMkLst>
            <pc:docMk/>
            <pc:sldMk cId="1631425343" sldId="281"/>
            <ac:spMk id="48" creationId="{295F4896-3C76-461D-B7F0-9CB0DF261766}"/>
          </ac:spMkLst>
        </pc:spChg>
        <pc:spChg chg="mod">
          <ac:chgData name="Dong Yang" userId="141f99a0-1982-4575-b229-65b30d0025e1" providerId="ADAL" clId="{DE465298-260F-F34C-9301-37219ECCB2B0}" dt="2024-05-26T13:00:50.875" v="92" actId="114"/>
          <ac:spMkLst>
            <pc:docMk/>
            <pc:sldMk cId="1631425343" sldId="281"/>
            <ac:spMk id="49" creationId="{EBB3E65A-162E-45DE-A312-22683BC8231D}"/>
          </ac:spMkLst>
        </pc:spChg>
        <pc:spChg chg="mod">
          <ac:chgData name="Dong Yang" userId="141f99a0-1982-4575-b229-65b30d0025e1" providerId="ADAL" clId="{DE465298-260F-F34C-9301-37219ECCB2B0}" dt="2024-05-26T13:00:07.719" v="87" actId="114"/>
          <ac:spMkLst>
            <pc:docMk/>
            <pc:sldMk cId="1631425343" sldId="281"/>
            <ac:spMk id="50" creationId="{9DA9138E-7B82-4CD0-8437-2BECCCE24EB9}"/>
          </ac:spMkLst>
        </pc:spChg>
        <pc:spChg chg="mod">
          <ac:chgData name="Dong Yang" userId="141f99a0-1982-4575-b229-65b30d0025e1" providerId="ADAL" clId="{DE465298-260F-F34C-9301-37219ECCB2B0}" dt="2024-05-26T13:00:50.875" v="92" actId="114"/>
          <ac:spMkLst>
            <pc:docMk/>
            <pc:sldMk cId="1631425343" sldId="281"/>
            <ac:spMk id="58" creationId="{313ACF6F-63FD-45F0-A13F-D8937E6E596C}"/>
          </ac:spMkLst>
        </pc:spChg>
      </pc:sldChg>
      <pc:sldChg chg="modSp mod">
        <pc:chgData name="Dong Yang" userId="141f99a0-1982-4575-b229-65b30d0025e1" providerId="ADAL" clId="{DE465298-260F-F34C-9301-37219ECCB2B0}" dt="2024-05-26T10:11:32.557" v="61" actId="14100"/>
        <pc:sldMkLst>
          <pc:docMk/>
          <pc:sldMk cId="265057198" sldId="290"/>
        </pc:sldMkLst>
        <pc:spChg chg="mod">
          <ac:chgData name="Dong Yang" userId="141f99a0-1982-4575-b229-65b30d0025e1" providerId="ADAL" clId="{DE465298-260F-F34C-9301-37219ECCB2B0}" dt="2024-05-26T10:11:32.557" v="61" actId="14100"/>
          <ac:spMkLst>
            <pc:docMk/>
            <pc:sldMk cId="265057198" sldId="290"/>
            <ac:spMk id="17" creationId="{961C71B5-A518-E6EF-7F3B-FEA2C4515DAA}"/>
          </ac:spMkLst>
        </pc:spChg>
        <pc:spChg chg="mod">
          <ac:chgData name="Dong Yang" userId="141f99a0-1982-4575-b229-65b30d0025e1" providerId="ADAL" clId="{DE465298-260F-F34C-9301-37219ECCB2B0}" dt="2024-05-26T10:11:06.480" v="54" actId="1037"/>
          <ac:spMkLst>
            <pc:docMk/>
            <pc:sldMk cId="265057198" sldId="290"/>
            <ac:spMk id="18" creationId="{CFC075F6-30DE-311B-2276-9945AA8C4780}"/>
          </ac:spMkLst>
        </pc:spChg>
        <pc:spChg chg="mod">
          <ac:chgData name="Dong Yang" userId="141f99a0-1982-4575-b229-65b30d0025e1" providerId="ADAL" clId="{DE465298-260F-F34C-9301-37219ECCB2B0}" dt="2024-05-26T10:11:14.988" v="58" actId="1037"/>
          <ac:spMkLst>
            <pc:docMk/>
            <pc:sldMk cId="265057198" sldId="290"/>
            <ac:spMk id="43" creationId="{32EE8006-6CF0-45AE-8727-986EAEFE1BC8}"/>
          </ac:spMkLst>
        </pc:spChg>
      </pc:sldChg>
      <pc:sldChg chg="addSp delSp modSp mod">
        <pc:chgData name="Dong Yang" userId="141f99a0-1982-4575-b229-65b30d0025e1" providerId="ADAL" clId="{DE465298-260F-F34C-9301-37219ECCB2B0}" dt="2024-04-29T06:33:15.188" v="8" actId="14100"/>
        <pc:sldMkLst>
          <pc:docMk/>
          <pc:sldMk cId="3699604768" sldId="1653"/>
        </pc:sldMkLst>
        <pc:spChg chg="del">
          <ac:chgData name="Dong Yang" userId="141f99a0-1982-4575-b229-65b30d0025e1" providerId="ADAL" clId="{DE465298-260F-F34C-9301-37219ECCB2B0}" dt="2024-04-29T06:32:55.774" v="2" actId="478"/>
          <ac:spMkLst>
            <pc:docMk/>
            <pc:sldMk cId="3699604768" sldId="1653"/>
            <ac:spMk id="5" creationId="{CE8EE656-0370-4E0F-BFBB-11A402AFF7AD}"/>
          </ac:spMkLst>
        </pc:spChg>
        <pc:spChg chg="del">
          <ac:chgData name="Dong Yang" userId="141f99a0-1982-4575-b229-65b30d0025e1" providerId="ADAL" clId="{DE465298-260F-F34C-9301-37219ECCB2B0}" dt="2024-04-29T06:32:57.854" v="3" actId="478"/>
          <ac:spMkLst>
            <pc:docMk/>
            <pc:sldMk cId="3699604768" sldId="1653"/>
            <ac:spMk id="8" creationId="{00000000-0000-0000-0000-000000000000}"/>
          </ac:spMkLst>
        </pc:spChg>
        <pc:picChg chg="add del mod">
          <ac:chgData name="Dong Yang" userId="141f99a0-1982-4575-b229-65b30d0025e1" providerId="ADAL" clId="{DE465298-260F-F34C-9301-37219ECCB2B0}" dt="2024-04-29T06:32:59.301" v="4" actId="478"/>
          <ac:picMkLst>
            <pc:docMk/>
            <pc:sldMk cId="3699604768" sldId="1653"/>
            <ac:picMk id="2" creationId="{82FD076B-9656-0722-9F13-39E5624EE1AE}"/>
          </ac:picMkLst>
        </pc:picChg>
        <pc:picChg chg="add mod">
          <ac:chgData name="Dong Yang" userId="141f99a0-1982-4575-b229-65b30d0025e1" providerId="ADAL" clId="{DE465298-260F-F34C-9301-37219ECCB2B0}" dt="2024-04-29T06:33:15.188" v="8" actId="14100"/>
          <ac:picMkLst>
            <pc:docMk/>
            <pc:sldMk cId="3699604768" sldId="1653"/>
            <ac:picMk id="4" creationId="{678816B0-B36C-7969-A36D-A91D74E69824}"/>
          </ac:picMkLst>
        </pc:picChg>
      </pc:sldChg>
      <pc:sldChg chg="modSp mod">
        <pc:chgData name="Dong Yang" userId="141f99a0-1982-4575-b229-65b30d0025e1" providerId="ADAL" clId="{DE465298-260F-F34C-9301-37219ECCB2B0}" dt="2024-05-26T12:02:33.067" v="69" actId="20577"/>
        <pc:sldMkLst>
          <pc:docMk/>
          <pc:sldMk cId="2165756347" sldId="1790"/>
        </pc:sldMkLst>
        <pc:graphicFrameChg chg="modGraphic">
          <ac:chgData name="Dong Yang" userId="141f99a0-1982-4575-b229-65b30d0025e1" providerId="ADAL" clId="{DE465298-260F-F34C-9301-37219ECCB2B0}" dt="2024-05-26T12:02:33.067" v="69" actId="20577"/>
          <ac:graphicFrameMkLst>
            <pc:docMk/>
            <pc:sldMk cId="2165756347" sldId="1790"/>
            <ac:graphicFrameMk id="4" creationId="{22A31745-8AC2-6593-6B46-606B951046C9}"/>
          </ac:graphicFrameMkLst>
        </pc:graphicFrameChg>
      </pc:sldChg>
      <pc:sldChg chg="delSp modSp mod">
        <pc:chgData name="Dong Yang" userId="141f99a0-1982-4575-b229-65b30d0025e1" providerId="ADAL" clId="{DE465298-260F-F34C-9301-37219ECCB2B0}" dt="2024-05-05T16:48:28.534" v="27" actId="1076"/>
        <pc:sldMkLst>
          <pc:docMk/>
          <pc:sldMk cId="2683696940" sldId="1793"/>
        </pc:sldMkLst>
        <pc:spChg chg="mod">
          <ac:chgData name="Dong Yang" userId="141f99a0-1982-4575-b229-65b30d0025e1" providerId="ADAL" clId="{DE465298-260F-F34C-9301-37219ECCB2B0}" dt="2024-05-05T16:48:28.534" v="27" actId="1076"/>
          <ac:spMkLst>
            <pc:docMk/>
            <pc:sldMk cId="2683696940" sldId="1793"/>
            <ac:spMk id="2" creationId="{0F0F09BD-C397-3BBD-2E6A-ED1A90B42340}"/>
          </ac:spMkLst>
        </pc:spChg>
        <pc:spChg chg="mod">
          <ac:chgData name="Dong Yang" userId="141f99a0-1982-4575-b229-65b30d0025e1" providerId="ADAL" clId="{DE465298-260F-F34C-9301-37219ECCB2B0}" dt="2024-05-05T16:48:28.534" v="27" actId="1076"/>
          <ac:spMkLst>
            <pc:docMk/>
            <pc:sldMk cId="2683696940" sldId="1793"/>
            <ac:spMk id="3" creationId="{2C184675-B5E2-9E47-A196-7954D72D7C00}"/>
          </ac:spMkLst>
        </pc:spChg>
        <pc:spChg chg="del">
          <ac:chgData name="Dong Yang" userId="141f99a0-1982-4575-b229-65b30d0025e1" providerId="ADAL" clId="{DE465298-260F-F34C-9301-37219ECCB2B0}" dt="2024-05-05T16:46:02.704" v="11" actId="478"/>
          <ac:spMkLst>
            <pc:docMk/>
            <pc:sldMk cId="2683696940" sldId="1793"/>
            <ac:spMk id="4" creationId="{4D8090CD-3115-AFC9-35AD-611C76F9B168}"/>
          </ac:spMkLst>
        </pc:spChg>
        <pc:spChg chg="mod">
          <ac:chgData name="Dong Yang" userId="141f99a0-1982-4575-b229-65b30d0025e1" providerId="ADAL" clId="{DE465298-260F-F34C-9301-37219ECCB2B0}" dt="2024-05-05T16:48:28.534" v="27" actId="1076"/>
          <ac:spMkLst>
            <pc:docMk/>
            <pc:sldMk cId="2683696940" sldId="1793"/>
            <ac:spMk id="5" creationId="{3682A2D8-6185-2673-11A7-48F2653C6219}"/>
          </ac:spMkLst>
        </pc:spChg>
        <pc:spChg chg="mod">
          <ac:chgData name="Dong Yang" userId="141f99a0-1982-4575-b229-65b30d0025e1" providerId="ADAL" clId="{DE465298-260F-F34C-9301-37219ECCB2B0}" dt="2024-05-05T16:48:28.534" v="27" actId="1076"/>
          <ac:spMkLst>
            <pc:docMk/>
            <pc:sldMk cId="2683696940" sldId="1793"/>
            <ac:spMk id="20" creationId="{8988E6BE-79B1-41B5-8AAF-91C30BE048D0}"/>
          </ac:spMkLst>
        </pc:spChg>
        <pc:spChg chg="del">
          <ac:chgData name="Dong Yang" userId="141f99a0-1982-4575-b229-65b30d0025e1" providerId="ADAL" clId="{DE465298-260F-F34C-9301-37219ECCB2B0}" dt="2024-05-05T16:46:04.824" v="12" actId="478"/>
          <ac:spMkLst>
            <pc:docMk/>
            <pc:sldMk cId="2683696940" sldId="1793"/>
            <ac:spMk id="21" creationId="{389B7797-30F3-4769-8632-871057A18D38}"/>
          </ac:spMkLst>
        </pc:spChg>
        <pc:spChg chg="mod">
          <ac:chgData name="Dong Yang" userId="141f99a0-1982-4575-b229-65b30d0025e1" providerId="ADAL" clId="{DE465298-260F-F34C-9301-37219ECCB2B0}" dt="2024-05-05T16:48:24.412" v="25" actId="1035"/>
          <ac:spMkLst>
            <pc:docMk/>
            <pc:sldMk cId="2683696940" sldId="1793"/>
            <ac:spMk id="30" creationId="{7D21C4DA-56A7-443D-A401-7BED81576842}"/>
          </ac:spMkLst>
        </pc:spChg>
        <pc:picChg chg="mod">
          <ac:chgData name="Dong Yang" userId="141f99a0-1982-4575-b229-65b30d0025e1" providerId="ADAL" clId="{DE465298-260F-F34C-9301-37219ECCB2B0}" dt="2024-05-05T16:48:28.534" v="27" actId="1076"/>
          <ac:picMkLst>
            <pc:docMk/>
            <pc:sldMk cId="2683696940" sldId="1793"/>
            <ac:picMk id="6" creationId="{FF160EEF-8407-4CCD-AF32-E8E356DE26BA}"/>
          </ac:picMkLst>
        </pc:picChg>
        <pc:picChg chg="del">
          <ac:chgData name="Dong Yang" userId="141f99a0-1982-4575-b229-65b30d0025e1" providerId="ADAL" clId="{DE465298-260F-F34C-9301-37219ECCB2B0}" dt="2024-05-05T16:46:00.583" v="10" actId="478"/>
          <ac:picMkLst>
            <pc:docMk/>
            <pc:sldMk cId="2683696940" sldId="1793"/>
            <ac:picMk id="18" creationId="{03308C42-28F3-4849-A197-655C6ECC0E05}"/>
          </ac:picMkLst>
        </pc:picChg>
      </pc:sldChg>
      <pc:sldChg chg="add">
        <pc:chgData name="Dong Yang" userId="141f99a0-1982-4575-b229-65b30d0025e1" providerId="ADAL" clId="{DE465298-260F-F34C-9301-37219ECCB2B0}" dt="2024-05-26T12:34:58.248" v="70"/>
        <pc:sldMkLst>
          <pc:docMk/>
          <pc:sldMk cId="2590542852" sldId="1798"/>
        </pc:sldMkLst>
      </pc:sldChg>
      <pc:sldChg chg="delSp modSp add del mod">
        <pc:chgData name="Dong Yang" userId="141f99a0-1982-4575-b229-65b30d0025e1" providerId="ADAL" clId="{DE465298-260F-F34C-9301-37219ECCB2B0}" dt="2024-05-26T12:48:29.489" v="83" actId="2696"/>
        <pc:sldMkLst>
          <pc:docMk/>
          <pc:sldMk cId="2946775988" sldId="1799"/>
        </pc:sldMkLst>
        <pc:spChg chg="topLvl">
          <ac:chgData name="Dong Yang" userId="141f99a0-1982-4575-b229-65b30d0025e1" providerId="ADAL" clId="{DE465298-260F-F34C-9301-37219ECCB2B0}" dt="2024-05-26T12:48:08.102" v="81" actId="165"/>
          <ac:spMkLst>
            <pc:docMk/>
            <pc:sldMk cId="2946775988" sldId="1799"/>
            <ac:spMk id="4" creationId="{D3CAF549-1709-5B89-283B-2C4DEE8BC4A9}"/>
          </ac:spMkLst>
        </pc:spChg>
        <pc:grpChg chg="del mod">
          <ac:chgData name="Dong Yang" userId="141f99a0-1982-4575-b229-65b30d0025e1" providerId="ADAL" clId="{DE465298-260F-F34C-9301-37219ECCB2B0}" dt="2024-05-26T12:48:08.102" v="81" actId="165"/>
          <ac:grpSpMkLst>
            <pc:docMk/>
            <pc:sldMk cId="2946775988" sldId="1799"/>
            <ac:grpSpMk id="5" creationId="{CDA3A7B6-E7B8-81B4-3C73-E21DC1CDC3CB}"/>
          </ac:grpSpMkLst>
        </pc:grpChg>
        <pc:picChg chg="topLvl">
          <ac:chgData name="Dong Yang" userId="141f99a0-1982-4575-b229-65b30d0025e1" providerId="ADAL" clId="{DE465298-260F-F34C-9301-37219ECCB2B0}" dt="2024-05-26T12:48:08.102" v="81" actId="165"/>
          <ac:picMkLst>
            <pc:docMk/>
            <pc:sldMk cId="2946775988" sldId="1799"/>
            <ac:picMk id="2" creationId="{0CFDA692-D668-E49D-62A9-0834EAA288C3}"/>
          </ac:picMkLst>
        </pc:picChg>
        <pc:picChg chg="mod topLvl">
          <ac:chgData name="Dong Yang" userId="141f99a0-1982-4575-b229-65b30d0025e1" providerId="ADAL" clId="{DE465298-260F-F34C-9301-37219ECCB2B0}" dt="2024-05-26T12:48:13.412" v="82" actId="1076"/>
          <ac:picMkLst>
            <pc:docMk/>
            <pc:sldMk cId="2946775988" sldId="1799"/>
            <ac:picMk id="6" creationId="{10182A25-CB3A-4E45-BC06-25171F985D9B}"/>
          </ac:picMkLst>
        </pc:picChg>
      </pc:sldChg>
      <pc:sldChg chg="add">
        <pc:chgData name="Dong Yang" userId="141f99a0-1982-4575-b229-65b30d0025e1" providerId="ADAL" clId="{DE465298-260F-F34C-9301-37219ECCB2B0}" dt="2024-05-26T12:59:45.586" v="85"/>
        <pc:sldMkLst>
          <pc:docMk/>
          <pc:sldMk cId="3280465087" sldId="1799"/>
        </pc:sldMkLst>
      </pc:sldChg>
      <pc:sldChg chg="addSp delSp modSp add mod">
        <pc:chgData name="Dong Yang" userId="141f99a0-1982-4575-b229-65b30d0025e1" providerId="ADAL" clId="{DE465298-260F-F34C-9301-37219ECCB2B0}" dt="2024-05-26T13:46:57.833" v="440" actId="1037"/>
        <pc:sldMkLst>
          <pc:docMk/>
          <pc:sldMk cId="3382616602" sldId="1800"/>
        </pc:sldMkLst>
        <pc:spChg chg="add del">
          <ac:chgData name="Dong Yang" userId="141f99a0-1982-4575-b229-65b30d0025e1" providerId="ADAL" clId="{DE465298-260F-F34C-9301-37219ECCB2B0}" dt="2024-05-26T13:10:19.287" v="111" actId="478"/>
          <ac:spMkLst>
            <pc:docMk/>
            <pc:sldMk cId="3382616602" sldId="1800"/>
            <ac:spMk id="6" creationId="{0EAE94DC-1D03-CE4B-4339-4E005C1E003C}"/>
          </ac:spMkLst>
        </pc:spChg>
        <pc:spChg chg="mod">
          <ac:chgData name="Dong Yang" userId="141f99a0-1982-4575-b229-65b30d0025e1" providerId="ADAL" clId="{DE465298-260F-F34C-9301-37219ECCB2B0}" dt="2024-05-26T13:45:23.758" v="412" actId="1037"/>
          <ac:spMkLst>
            <pc:docMk/>
            <pc:sldMk cId="3382616602" sldId="1800"/>
            <ac:spMk id="11" creationId="{E41EAA4F-BEA9-B9F4-EA47-C40913BF69DC}"/>
          </ac:spMkLst>
        </pc:spChg>
        <pc:spChg chg="mod">
          <ac:chgData name="Dong Yang" userId="141f99a0-1982-4575-b229-65b30d0025e1" providerId="ADAL" clId="{DE465298-260F-F34C-9301-37219ECCB2B0}" dt="2024-05-26T13:43:43.830" v="391" actId="20577"/>
          <ac:spMkLst>
            <pc:docMk/>
            <pc:sldMk cId="3382616602" sldId="1800"/>
            <ac:spMk id="13" creationId="{A531C37E-22C8-2BEE-8DC0-09C92FE52329}"/>
          </ac:spMkLst>
        </pc:spChg>
        <pc:spChg chg="add mod topLvl">
          <ac:chgData name="Dong Yang" userId="141f99a0-1982-4575-b229-65b30d0025e1" providerId="ADAL" clId="{DE465298-260F-F34C-9301-37219ECCB2B0}" dt="2024-05-26T13:24:03.361" v="230" actId="403"/>
          <ac:spMkLst>
            <pc:docMk/>
            <pc:sldMk cId="3382616602" sldId="1800"/>
            <ac:spMk id="14" creationId="{BE72371D-9112-202F-6AB8-8F0F9B041A24}"/>
          </ac:spMkLst>
        </pc:spChg>
        <pc:spChg chg="add del mod">
          <ac:chgData name="Dong Yang" userId="141f99a0-1982-4575-b229-65b30d0025e1" providerId="ADAL" clId="{DE465298-260F-F34C-9301-37219ECCB2B0}" dt="2024-05-26T13:11:07.393" v="119"/>
          <ac:spMkLst>
            <pc:docMk/>
            <pc:sldMk cId="3382616602" sldId="1800"/>
            <ac:spMk id="18" creationId="{3EF6B835-FB01-5EC3-627B-EF143A4CB307}"/>
          </ac:spMkLst>
        </pc:spChg>
        <pc:spChg chg="add mod topLvl">
          <ac:chgData name="Dong Yang" userId="141f99a0-1982-4575-b229-65b30d0025e1" providerId="ADAL" clId="{DE465298-260F-F34C-9301-37219ECCB2B0}" dt="2024-05-26T13:24:06.715" v="231" actId="1035"/>
          <ac:spMkLst>
            <pc:docMk/>
            <pc:sldMk cId="3382616602" sldId="1800"/>
            <ac:spMk id="19" creationId="{77C9374E-5F58-52AA-740A-A24BEFBACA7D}"/>
          </ac:spMkLst>
        </pc:spChg>
        <pc:spChg chg="add mod topLvl">
          <ac:chgData name="Dong Yang" userId="141f99a0-1982-4575-b229-65b30d0025e1" providerId="ADAL" clId="{DE465298-260F-F34C-9301-37219ECCB2B0}" dt="2024-05-26T13:37:08.643" v="347" actId="165"/>
          <ac:spMkLst>
            <pc:docMk/>
            <pc:sldMk cId="3382616602" sldId="1800"/>
            <ac:spMk id="23" creationId="{F1272D33-9E7C-C5FD-ECD1-DD87EFC1E95A}"/>
          </ac:spMkLst>
        </pc:spChg>
        <pc:spChg chg="add mod topLvl">
          <ac:chgData name="Dong Yang" userId="141f99a0-1982-4575-b229-65b30d0025e1" providerId="ADAL" clId="{DE465298-260F-F34C-9301-37219ECCB2B0}" dt="2024-05-26T13:37:08.643" v="347" actId="165"/>
          <ac:spMkLst>
            <pc:docMk/>
            <pc:sldMk cId="3382616602" sldId="1800"/>
            <ac:spMk id="24" creationId="{F0C49756-B6B4-B2DE-1232-FFE87B43D35D}"/>
          </ac:spMkLst>
        </pc:spChg>
        <pc:spChg chg="mod">
          <ac:chgData name="Dong Yang" userId="141f99a0-1982-4575-b229-65b30d0025e1" providerId="ADAL" clId="{DE465298-260F-F34C-9301-37219ECCB2B0}" dt="2024-05-26T13:18:42.436" v="175"/>
          <ac:spMkLst>
            <pc:docMk/>
            <pc:sldMk cId="3382616602" sldId="1800"/>
            <ac:spMk id="31" creationId="{190D0807-C3E8-E8F7-8A75-A47C771A152B}"/>
          </ac:spMkLst>
        </pc:spChg>
        <pc:spChg chg="mod">
          <ac:chgData name="Dong Yang" userId="141f99a0-1982-4575-b229-65b30d0025e1" providerId="ADAL" clId="{DE465298-260F-F34C-9301-37219ECCB2B0}" dt="2024-05-26T13:18:58.161" v="180" actId="20577"/>
          <ac:spMkLst>
            <pc:docMk/>
            <pc:sldMk cId="3382616602" sldId="1800"/>
            <ac:spMk id="32" creationId="{FE704348-8275-2A36-4096-60AD8B61E362}"/>
          </ac:spMkLst>
        </pc:spChg>
        <pc:spChg chg="mod topLvl">
          <ac:chgData name="Dong Yang" userId="141f99a0-1982-4575-b229-65b30d0025e1" providerId="ADAL" clId="{DE465298-260F-F34C-9301-37219ECCB2B0}" dt="2024-05-26T13:19:42.113" v="194" actId="165"/>
          <ac:spMkLst>
            <pc:docMk/>
            <pc:sldMk cId="3382616602" sldId="1800"/>
            <ac:spMk id="38" creationId="{EFA06B36-46F7-4DD3-F61E-C3C03751F42E}"/>
          </ac:spMkLst>
        </pc:spChg>
        <pc:spChg chg="mod topLvl">
          <ac:chgData name="Dong Yang" userId="141f99a0-1982-4575-b229-65b30d0025e1" providerId="ADAL" clId="{DE465298-260F-F34C-9301-37219ECCB2B0}" dt="2024-05-26T13:20:01.826" v="208" actId="1076"/>
          <ac:spMkLst>
            <pc:docMk/>
            <pc:sldMk cId="3382616602" sldId="1800"/>
            <ac:spMk id="40" creationId="{38D046A2-3AB5-7F08-350B-B1D66D989C83}"/>
          </ac:spMkLst>
        </pc:spChg>
        <pc:spChg chg="add del mod">
          <ac:chgData name="Dong Yang" userId="141f99a0-1982-4575-b229-65b30d0025e1" providerId="ADAL" clId="{DE465298-260F-F34C-9301-37219ECCB2B0}" dt="2024-05-26T13:23:32.664" v="215"/>
          <ac:spMkLst>
            <pc:docMk/>
            <pc:sldMk cId="3382616602" sldId="1800"/>
            <ac:spMk id="42" creationId="{2C2E6D17-17E2-EE88-A4D7-0636579ECB4B}"/>
          </ac:spMkLst>
        </pc:spChg>
        <pc:spChg chg="mod">
          <ac:chgData name="Dong Yang" userId="141f99a0-1982-4575-b229-65b30d0025e1" providerId="ADAL" clId="{DE465298-260F-F34C-9301-37219ECCB2B0}" dt="2024-05-26T13:26:49.312" v="254" actId="14100"/>
          <ac:spMkLst>
            <pc:docMk/>
            <pc:sldMk cId="3382616602" sldId="1800"/>
            <ac:spMk id="43" creationId="{D1EBD1D8-423F-4EE3-9356-D97D64C25754}"/>
          </ac:spMkLst>
        </pc:spChg>
        <pc:spChg chg="del">
          <ac:chgData name="Dong Yang" userId="141f99a0-1982-4575-b229-65b30d0025e1" providerId="ADAL" clId="{DE465298-260F-F34C-9301-37219ECCB2B0}" dt="2024-05-26T13:09:08.776" v="105" actId="478"/>
          <ac:spMkLst>
            <pc:docMk/>
            <pc:sldMk cId="3382616602" sldId="1800"/>
            <ac:spMk id="46" creationId="{0D32BE85-F136-45DF-A1CE-CB70E7B2DD3E}"/>
          </ac:spMkLst>
        </pc:spChg>
        <pc:spChg chg="del">
          <ac:chgData name="Dong Yang" userId="141f99a0-1982-4575-b229-65b30d0025e1" providerId="ADAL" clId="{DE465298-260F-F34C-9301-37219ECCB2B0}" dt="2024-05-26T13:09:07.540" v="104" actId="478"/>
          <ac:spMkLst>
            <pc:docMk/>
            <pc:sldMk cId="3382616602" sldId="1800"/>
            <ac:spMk id="49" creationId="{EBB3E65A-162E-45DE-A312-22683BC8231D}"/>
          </ac:spMkLst>
        </pc:spChg>
        <pc:spChg chg="del">
          <ac:chgData name="Dong Yang" userId="141f99a0-1982-4575-b229-65b30d0025e1" providerId="ADAL" clId="{DE465298-260F-F34C-9301-37219ECCB2B0}" dt="2024-05-26T13:04:18.471" v="97" actId="478"/>
          <ac:spMkLst>
            <pc:docMk/>
            <pc:sldMk cId="3382616602" sldId="1800"/>
            <ac:spMk id="50" creationId="{9DA9138E-7B82-4CD0-8437-2BECCCE24EB9}"/>
          </ac:spMkLst>
        </pc:spChg>
        <pc:spChg chg="mod">
          <ac:chgData name="Dong Yang" userId="141f99a0-1982-4575-b229-65b30d0025e1" providerId="ADAL" clId="{DE465298-260F-F34C-9301-37219ECCB2B0}" dt="2024-05-26T13:24:10.775" v="233" actId="403"/>
          <ac:spMkLst>
            <pc:docMk/>
            <pc:sldMk cId="3382616602" sldId="1800"/>
            <ac:spMk id="53" creationId="{B13559BB-568B-CE61-815C-9029DDE8F628}"/>
          </ac:spMkLst>
        </pc:spChg>
        <pc:spChg chg="mod">
          <ac:chgData name="Dong Yang" userId="141f99a0-1982-4575-b229-65b30d0025e1" providerId="ADAL" clId="{DE465298-260F-F34C-9301-37219ECCB2B0}" dt="2024-05-26T13:24:20.290" v="239" actId="1038"/>
          <ac:spMkLst>
            <pc:docMk/>
            <pc:sldMk cId="3382616602" sldId="1800"/>
            <ac:spMk id="55" creationId="{AC3A446C-0B28-9FCB-E980-381F291F4A18}"/>
          </ac:spMkLst>
        </pc:spChg>
        <pc:spChg chg="mod">
          <ac:chgData name="Dong Yang" userId="141f99a0-1982-4575-b229-65b30d0025e1" providerId="ADAL" clId="{DE465298-260F-F34C-9301-37219ECCB2B0}" dt="2024-05-26T13:27:49.746" v="261" actId="14100"/>
          <ac:spMkLst>
            <pc:docMk/>
            <pc:sldMk cId="3382616602" sldId="1800"/>
            <ac:spMk id="57" creationId="{E5591FF0-772C-4A68-8CD9-54F47EF305DB}"/>
          </ac:spMkLst>
        </pc:spChg>
        <pc:spChg chg="mod">
          <ac:chgData name="Dong Yang" userId="141f99a0-1982-4575-b229-65b30d0025e1" providerId="ADAL" clId="{DE465298-260F-F34C-9301-37219ECCB2B0}" dt="2024-05-26T13:41:52.816" v="382" actId="554"/>
          <ac:spMkLst>
            <pc:docMk/>
            <pc:sldMk cId="3382616602" sldId="1800"/>
            <ac:spMk id="58" creationId="{313ACF6F-63FD-45F0-A13F-D8937E6E596C}"/>
          </ac:spMkLst>
        </pc:spChg>
        <pc:spChg chg="mod">
          <ac:chgData name="Dong Yang" userId="141f99a0-1982-4575-b229-65b30d0025e1" providerId="ADAL" clId="{DE465298-260F-F34C-9301-37219ECCB2B0}" dt="2024-05-26T13:25:20.849" v="250" actId="20577"/>
          <ac:spMkLst>
            <pc:docMk/>
            <pc:sldMk cId="3382616602" sldId="1800"/>
            <ac:spMk id="60" creationId="{5552B2B5-8F84-AC6D-5980-7E2C6C3282E1}"/>
          </ac:spMkLst>
        </pc:spChg>
        <pc:spChg chg="mod">
          <ac:chgData name="Dong Yang" userId="141f99a0-1982-4575-b229-65b30d0025e1" providerId="ADAL" clId="{DE465298-260F-F34C-9301-37219ECCB2B0}" dt="2024-05-26T13:25:20.849" v="250" actId="20577"/>
          <ac:spMkLst>
            <pc:docMk/>
            <pc:sldMk cId="3382616602" sldId="1800"/>
            <ac:spMk id="64" creationId="{99454727-68EE-2249-EB66-CCD821A928FB}"/>
          </ac:spMkLst>
        </pc:spChg>
        <pc:spChg chg="add mod">
          <ac:chgData name="Dong Yang" userId="141f99a0-1982-4575-b229-65b30d0025e1" providerId="ADAL" clId="{DE465298-260F-F34C-9301-37219ECCB2B0}" dt="2024-05-26T13:41:52.816" v="382" actId="554"/>
          <ac:spMkLst>
            <pc:docMk/>
            <pc:sldMk cId="3382616602" sldId="1800"/>
            <ac:spMk id="118" creationId="{B7D8E10A-B0CE-1CF6-4E21-99B053E10CCA}"/>
          </ac:spMkLst>
        </pc:spChg>
        <pc:spChg chg="add mod">
          <ac:chgData name="Dong Yang" userId="141f99a0-1982-4575-b229-65b30d0025e1" providerId="ADAL" clId="{DE465298-260F-F34C-9301-37219ECCB2B0}" dt="2024-05-26T13:46:07.502" v="435" actId="1038"/>
          <ac:spMkLst>
            <pc:docMk/>
            <pc:sldMk cId="3382616602" sldId="1800"/>
            <ac:spMk id="119" creationId="{66C042B1-6703-9C5C-7792-17B23A5131D3}"/>
          </ac:spMkLst>
        </pc:spChg>
        <pc:grpChg chg="add del">
          <ac:chgData name="Dong Yang" userId="141f99a0-1982-4575-b229-65b30d0025e1" providerId="ADAL" clId="{DE465298-260F-F34C-9301-37219ECCB2B0}" dt="2024-05-26T13:20:43.777" v="210" actId="165"/>
          <ac:grpSpMkLst>
            <pc:docMk/>
            <pc:sldMk cId="3382616602" sldId="1800"/>
            <ac:grpSpMk id="21" creationId="{0B258A95-C8C1-E394-575E-B99966F258BC}"/>
          </ac:grpSpMkLst>
        </pc:grpChg>
        <pc:grpChg chg="add del mod">
          <ac:chgData name="Dong Yang" userId="141f99a0-1982-4575-b229-65b30d0025e1" providerId="ADAL" clId="{DE465298-260F-F34C-9301-37219ECCB2B0}" dt="2024-05-26T13:37:08.643" v="347" actId="165"/>
          <ac:grpSpMkLst>
            <pc:docMk/>
            <pc:sldMk cId="3382616602" sldId="1800"/>
            <ac:grpSpMk id="25" creationId="{EF745A9F-1AE6-3414-BE6A-5C138E550D02}"/>
          </ac:grpSpMkLst>
        </pc:grpChg>
        <pc:grpChg chg="add mod">
          <ac:chgData name="Dong Yang" userId="141f99a0-1982-4575-b229-65b30d0025e1" providerId="ADAL" clId="{DE465298-260F-F34C-9301-37219ECCB2B0}" dt="2024-05-26T13:32:04.195" v="287" actId="1035"/>
          <ac:grpSpMkLst>
            <pc:docMk/>
            <pc:sldMk cId="3382616602" sldId="1800"/>
            <ac:grpSpMk id="27" creationId="{08C746C9-A25C-A97C-87E5-43A447D8E48C}"/>
          </ac:grpSpMkLst>
        </pc:grpChg>
        <pc:grpChg chg="add del mod">
          <ac:chgData name="Dong Yang" userId="141f99a0-1982-4575-b229-65b30d0025e1" providerId="ADAL" clId="{DE465298-260F-F34C-9301-37219ECCB2B0}" dt="2024-05-26T13:19:42.113" v="194" actId="165"/>
          <ac:grpSpMkLst>
            <pc:docMk/>
            <pc:sldMk cId="3382616602" sldId="1800"/>
            <ac:grpSpMk id="34" creationId="{3DF19F56-EFC8-A135-2AF1-0C3C952964D0}"/>
          </ac:grpSpMkLst>
        </pc:grpChg>
        <pc:grpChg chg="add mod">
          <ac:chgData name="Dong Yang" userId="141f99a0-1982-4575-b229-65b30d0025e1" providerId="ADAL" clId="{DE465298-260F-F34C-9301-37219ECCB2B0}" dt="2024-05-26T13:27:10.835" v="258" actId="12788"/>
          <ac:grpSpMkLst>
            <pc:docMk/>
            <pc:sldMk cId="3382616602" sldId="1800"/>
            <ac:grpSpMk id="41" creationId="{D493F5D7-844A-A4C9-A92E-DB5B48AC625F}"/>
          </ac:grpSpMkLst>
        </pc:grpChg>
        <pc:grpChg chg="add mod">
          <ac:chgData name="Dong Yang" userId="141f99a0-1982-4575-b229-65b30d0025e1" providerId="ADAL" clId="{DE465298-260F-F34C-9301-37219ECCB2B0}" dt="2024-05-26T13:33:41.357" v="323" actId="1035"/>
          <ac:grpSpMkLst>
            <pc:docMk/>
            <pc:sldMk cId="3382616602" sldId="1800"/>
            <ac:grpSpMk id="44" creationId="{2B7DD5E8-5421-6F06-B27C-88DA3790E620}"/>
          </ac:grpSpMkLst>
        </pc:grpChg>
        <pc:grpChg chg="add mod">
          <ac:chgData name="Dong Yang" userId="141f99a0-1982-4575-b229-65b30d0025e1" providerId="ADAL" clId="{DE465298-260F-F34C-9301-37219ECCB2B0}" dt="2024-05-26T13:33:55.122" v="325" actId="1038"/>
          <ac:grpSpMkLst>
            <pc:docMk/>
            <pc:sldMk cId="3382616602" sldId="1800"/>
            <ac:grpSpMk id="51" creationId="{CEA40CCB-55BD-7391-18D4-DCABBCFF7169}"/>
          </ac:grpSpMkLst>
        </pc:grpChg>
        <pc:grpChg chg="add mod">
          <ac:chgData name="Dong Yang" userId="141f99a0-1982-4575-b229-65b30d0025e1" providerId="ADAL" clId="{DE465298-260F-F34C-9301-37219ECCB2B0}" dt="2024-05-26T13:33:55.122" v="325" actId="1038"/>
          <ac:grpSpMkLst>
            <pc:docMk/>
            <pc:sldMk cId="3382616602" sldId="1800"/>
            <ac:grpSpMk id="59" creationId="{8EB06C4F-6E78-7F7C-EA2B-59306083CFB2}"/>
          </ac:grpSpMkLst>
        </pc:grpChg>
        <pc:picChg chg="add del mod">
          <ac:chgData name="Dong Yang" userId="141f99a0-1982-4575-b229-65b30d0025e1" providerId="ADAL" clId="{DE465298-260F-F34C-9301-37219ECCB2B0}" dt="2024-05-26T13:38:41.645" v="364" actId="478"/>
          <ac:picMkLst>
            <pc:docMk/>
            <pc:sldMk cId="3382616602" sldId="1800"/>
            <ac:picMk id="4" creationId="{13D820CD-F340-9774-0E9D-E931840AC386}"/>
          </ac:picMkLst>
        </pc:picChg>
        <pc:picChg chg="add del">
          <ac:chgData name="Dong Yang" userId="141f99a0-1982-4575-b229-65b30d0025e1" providerId="ADAL" clId="{DE465298-260F-F34C-9301-37219ECCB2B0}" dt="2024-05-26T13:44:25.340" v="401" actId="478"/>
          <ac:picMkLst>
            <pc:docMk/>
            <pc:sldMk cId="3382616602" sldId="1800"/>
            <ac:picMk id="7" creationId="{EAF7F57C-FBBE-5570-999E-C4C7905A2192}"/>
          </ac:picMkLst>
        </pc:picChg>
        <pc:picChg chg="del mod">
          <ac:chgData name="Dong Yang" userId="141f99a0-1982-4575-b229-65b30d0025e1" providerId="ADAL" clId="{DE465298-260F-F34C-9301-37219ECCB2B0}" dt="2024-05-26T13:43:52.988" v="393" actId="478"/>
          <ac:picMkLst>
            <pc:docMk/>
            <pc:sldMk cId="3382616602" sldId="1800"/>
            <ac:picMk id="9" creationId="{46337C81-5DB5-DD93-6F7D-54DD32B36050}"/>
          </ac:picMkLst>
        </pc:picChg>
        <pc:picChg chg="add del mod">
          <ac:chgData name="Dong Yang" userId="141f99a0-1982-4575-b229-65b30d0025e1" providerId="ADAL" clId="{DE465298-260F-F34C-9301-37219ECCB2B0}" dt="2024-05-26T13:10:36.805" v="114" actId="478"/>
          <ac:picMkLst>
            <pc:docMk/>
            <pc:sldMk cId="3382616602" sldId="1800"/>
            <ac:picMk id="10" creationId="{8250AFA8-012D-276C-4DFF-3CE969137724}"/>
          </ac:picMkLst>
        </pc:picChg>
        <pc:picChg chg="del">
          <ac:chgData name="Dong Yang" userId="141f99a0-1982-4575-b229-65b30d0025e1" providerId="ADAL" clId="{DE465298-260F-F34C-9301-37219ECCB2B0}" dt="2024-05-26T13:24:51.134" v="240" actId="478"/>
          <ac:picMkLst>
            <pc:docMk/>
            <pc:sldMk cId="3382616602" sldId="1800"/>
            <ac:picMk id="61" creationId="{14902FED-F3CE-4EC3-91E9-C42A9729D950}"/>
          </ac:picMkLst>
        </pc:picChg>
        <pc:picChg chg="del">
          <ac:chgData name="Dong Yang" userId="141f99a0-1982-4575-b229-65b30d0025e1" providerId="ADAL" clId="{DE465298-260F-F34C-9301-37219ECCB2B0}" dt="2024-05-26T13:03:00.399" v="95" actId="478"/>
          <ac:picMkLst>
            <pc:docMk/>
            <pc:sldMk cId="3382616602" sldId="1800"/>
            <ac:picMk id="63" creationId="{02E71A45-C5CE-405D-93A2-F675A78A2E64}"/>
          </ac:picMkLst>
        </pc:picChg>
        <pc:picChg chg="mod">
          <ac:chgData name="Dong Yang" userId="141f99a0-1982-4575-b229-65b30d0025e1" providerId="ADAL" clId="{DE465298-260F-F34C-9301-37219ECCB2B0}" dt="2024-05-26T13:45:27.781" v="416" actId="1038"/>
          <ac:picMkLst>
            <pc:docMk/>
            <pc:sldMk cId="3382616602" sldId="1800"/>
            <ac:picMk id="68" creationId="{E5463090-2206-4FC7-9E6D-CABC6C75B8C4}"/>
          </ac:picMkLst>
        </pc:picChg>
        <pc:picChg chg="mod">
          <ac:chgData name="Dong Yang" userId="141f99a0-1982-4575-b229-65b30d0025e1" providerId="ADAL" clId="{DE465298-260F-F34C-9301-37219ECCB2B0}" dt="2024-05-26T13:46:57.833" v="440" actId="1037"/>
          <ac:picMkLst>
            <pc:docMk/>
            <pc:sldMk cId="3382616602" sldId="1800"/>
            <ac:picMk id="69" creationId="{CD719751-077B-4E50-9D2A-2F8672DB1609}"/>
          </ac:picMkLst>
        </pc:picChg>
        <pc:picChg chg="del">
          <ac:chgData name="Dong Yang" userId="141f99a0-1982-4575-b229-65b30d0025e1" providerId="ADAL" clId="{DE465298-260F-F34C-9301-37219ECCB2B0}" dt="2024-05-26T13:43:28.362" v="388" actId="478"/>
          <ac:picMkLst>
            <pc:docMk/>
            <pc:sldMk cId="3382616602" sldId="1800"/>
            <ac:picMk id="70" creationId="{3ECEE1A4-544F-48BF-A964-2AC04ADFB419}"/>
          </ac:picMkLst>
        </pc:picChg>
        <pc:cxnChg chg="del mod">
          <ac:chgData name="Dong Yang" userId="141f99a0-1982-4575-b229-65b30d0025e1" providerId="ADAL" clId="{DE465298-260F-F34C-9301-37219ECCB2B0}" dt="2024-05-26T13:29:12.306" v="263" actId="478"/>
          <ac:cxnSpMkLst>
            <pc:docMk/>
            <pc:sldMk cId="3382616602" sldId="1800"/>
            <ac:cxnSpMk id="47" creationId="{8B0DA9EE-DE78-16D9-F23E-1EC2F5710F1B}"/>
          </ac:cxnSpMkLst>
        </pc:cxnChg>
        <pc:cxnChg chg="del">
          <ac:chgData name="Dong Yang" userId="141f99a0-1982-4575-b229-65b30d0025e1" providerId="ADAL" clId="{DE465298-260F-F34C-9301-37219ECCB2B0}" dt="2024-05-26T13:03:01.648" v="96" actId="478"/>
          <ac:cxnSpMkLst>
            <pc:docMk/>
            <pc:sldMk cId="3382616602" sldId="1800"/>
            <ac:cxnSpMk id="56" creationId="{F905236B-1CA7-E8B6-E0EB-292B594A3DD6}"/>
          </ac:cxnSpMkLst>
        </pc:cxnChg>
        <pc:cxnChg chg="del">
          <ac:chgData name="Dong Yang" userId="141f99a0-1982-4575-b229-65b30d0025e1" providerId="ADAL" clId="{DE465298-260F-F34C-9301-37219ECCB2B0}" dt="2024-05-26T13:38:45.873" v="365" actId="478"/>
          <ac:cxnSpMkLst>
            <pc:docMk/>
            <pc:sldMk cId="3382616602" sldId="1800"/>
            <ac:cxnSpMk id="62" creationId="{9EF8F5F2-75CD-4F0B-A874-81DC0196AFD1}"/>
          </ac:cxnSpMkLst>
        </pc:cxnChg>
        <pc:cxnChg chg="add mod">
          <ac:chgData name="Dong Yang" userId="141f99a0-1982-4575-b229-65b30d0025e1" providerId="ADAL" clId="{DE465298-260F-F34C-9301-37219ECCB2B0}" dt="2024-05-26T13:31:40.456" v="281" actId="14100"/>
          <ac:cxnSpMkLst>
            <pc:docMk/>
            <pc:sldMk cId="3382616602" sldId="1800"/>
            <ac:cxnSpMk id="71" creationId="{3AF5EDFC-FB64-1123-7BA5-F5C55B041D44}"/>
          </ac:cxnSpMkLst>
        </pc:cxnChg>
        <pc:cxnChg chg="add mod">
          <ac:chgData name="Dong Yang" userId="141f99a0-1982-4575-b229-65b30d0025e1" providerId="ADAL" clId="{DE465298-260F-F34C-9301-37219ECCB2B0}" dt="2024-05-26T13:33:41.357" v="323" actId="1035"/>
          <ac:cxnSpMkLst>
            <pc:docMk/>
            <pc:sldMk cId="3382616602" sldId="1800"/>
            <ac:cxnSpMk id="74" creationId="{A9308ACE-9256-40CC-B6EC-B79983F2E91C}"/>
          </ac:cxnSpMkLst>
        </pc:cxnChg>
        <pc:cxnChg chg="add mod">
          <ac:chgData name="Dong Yang" userId="141f99a0-1982-4575-b229-65b30d0025e1" providerId="ADAL" clId="{DE465298-260F-F34C-9301-37219ECCB2B0}" dt="2024-05-26T13:32:00.538" v="284" actId="1582"/>
          <ac:cxnSpMkLst>
            <pc:docMk/>
            <pc:sldMk cId="3382616602" sldId="1800"/>
            <ac:cxnSpMk id="87" creationId="{06A63DDD-24D7-7E82-D8C5-4B4B0C353BEB}"/>
          </ac:cxnSpMkLst>
        </pc:cxnChg>
        <pc:cxnChg chg="add mod">
          <ac:chgData name="Dong Yang" userId="141f99a0-1982-4575-b229-65b30d0025e1" providerId="ADAL" clId="{DE465298-260F-F34C-9301-37219ECCB2B0}" dt="2024-05-26T13:32:58.322" v="293" actId="1582"/>
          <ac:cxnSpMkLst>
            <pc:docMk/>
            <pc:sldMk cId="3382616602" sldId="1800"/>
            <ac:cxnSpMk id="89" creationId="{14C66B82-CF99-DD9A-89DA-A96DB25BA6B5}"/>
          </ac:cxnSpMkLst>
        </pc:cxnChg>
        <pc:cxnChg chg="add mod">
          <ac:chgData name="Dong Yang" userId="141f99a0-1982-4575-b229-65b30d0025e1" providerId="ADAL" clId="{DE465298-260F-F34C-9301-37219ECCB2B0}" dt="2024-05-26T13:32:58.322" v="293" actId="1582"/>
          <ac:cxnSpMkLst>
            <pc:docMk/>
            <pc:sldMk cId="3382616602" sldId="1800"/>
            <ac:cxnSpMk id="91" creationId="{8119EB6C-ADF8-1848-4F1A-6E8CBC4888ED}"/>
          </ac:cxnSpMkLst>
        </pc:cxnChg>
        <pc:cxnChg chg="add del">
          <ac:chgData name="Dong Yang" userId="141f99a0-1982-4575-b229-65b30d0025e1" providerId="ADAL" clId="{DE465298-260F-F34C-9301-37219ECCB2B0}" dt="2024-05-26T13:34:25.343" v="328" actId="11529"/>
          <ac:cxnSpMkLst>
            <pc:docMk/>
            <pc:sldMk cId="3382616602" sldId="1800"/>
            <ac:cxnSpMk id="95" creationId="{E74018AC-1E20-9520-1833-B5756B876C71}"/>
          </ac:cxnSpMkLst>
        </pc:cxnChg>
        <pc:cxnChg chg="add del">
          <ac:chgData name="Dong Yang" userId="141f99a0-1982-4575-b229-65b30d0025e1" providerId="ADAL" clId="{DE465298-260F-F34C-9301-37219ECCB2B0}" dt="2024-05-26T13:34:42.396" v="330" actId="11529"/>
          <ac:cxnSpMkLst>
            <pc:docMk/>
            <pc:sldMk cId="3382616602" sldId="1800"/>
            <ac:cxnSpMk id="97" creationId="{B4EC6AE1-BE14-12D2-BFC1-37F32E5F446A}"/>
          </ac:cxnSpMkLst>
        </pc:cxnChg>
        <pc:cxnChg chg="add mod">
          <ac:chgData name="Dong Yang" userId="141f99a0-1982-4575-b229-65b30d0025e1" providerId="ADAL" clId="{DE465298-260F-F34C-9301-37219ECCB2B0}" dt="2024-05-26T13:36:39.889" v="344" actId="552"/>
          <ac:cxnSpMkLst>
            <pc:docMk/>
            <pc:sldMk cId="3382616602" sldId="1800"/>
            <ac:cxnSpMk id="99" creationId="{5FFA9CAD-EB52-1CA0-006C-0B199F401686}"/>
          </ac:cxnSpMkLst>
        </pc:cxnChg>
        <pc:cxnChg chg="add mod">
          <ac:chgData name="Dong Yang" userId="141f99a0-1982-4575-b229-65b30d0025e1" providerId="ADAL" clId="{DE465298-260F-F34C-9301-37219ECCB2B0}" dt="2024-05-26T13:36:39.889" v="344" actId="552"/>
          <ac:cxnSpMkLst>
            <pc:docMk/>
            <pc:sldMk cId="3382616602" sldId="1800"/>
            <ac:cxnSpMk id="103" creationId="{9C8C105A-0636-76D4-0CD0-05CC54F942B8}"/>
          </ac:cxnSpMkLst>
        </pc:cxnChg>
        <pc:cxnChg chg="add del mod">
          <ac:chgData name="Dong Yang" userId="141f99a0-1982-4575-b229-65b30d0025e1" providerId="ADAL" clId="{DE465298-260F-F34C-9301-37219ECCB2B0}" dt="2024-05-26T13:36:57.041" v="346" actId="11529"/>
          <ac:cxnSpMkLst>
            <pc:docMk/>
            <pc:sldMk cId="3382616602" sldId="1800"/>
            <ac:cxnSpMk id="106" creationId="{E9FC6C83-303C-4E64-8520-6BC5EF776D3D}"/>
          </ac:cxnSpMkLst>
        </pc:cxnChg>
        <pc:cxnChg chg="add del">
          <ac:chgData name="Dong Yang" userId="141f99a0-1982-4575-b229-65b30d0025e1" providerId="ADAL" clId="{DE465298-260F-F34C-9301-37219ECCB2B0}" dt="2024-05-26T13:37:17.052" v="349" actId="11529"/>
          <ac:cxnSpMkLst>
            <pc:docMk/>
            <pc:sldMk cId="3382616602" sldId="1800"/>
            <ac:cxnSpMk id="108" creationId="{F388EC11-5817-F6E1-32BC-1BBA41455B4E}"/>
          </ac:cxnSpMkLst>
        </pc:cxnChg>
        <pc:cxnChg chg="add mod">
          <ac:chgData name="Dong Yang" userId="141f99a0-1982-4575-b229-65b30d0025e1" providerId="ADAL" clId="{DE465298-260F-F34C-9301-37219ECCB2B0}" dt="2024-05-26T13:37:51.677" v="354" actId="1035"/>
          <ac:cxnSpMkLst>
            <pc:docMk/>
            <pc:sldMk cId="3382616602" sldId="1800"/>
            <ac:cxnSpMk id="110" creationId="{86385C03-8CB9-5C57-1662-9E578ECE866D}"/>
          </ac:cxnSpMkLst>
        </pc:cxnChg>
        <pc:cxnChg chg="add mod">
          <ac:chgData name="Dong Yang" userId="141f99a0-1982-4575-b229-65b30d0025e1" providerId="ADAL" clId="{DE465298-260F-F34C-9301-37219ECCB2B0}" dt="2024-05-26T13:38:06.317" v="357" actId="1582"/>
          <ac:cxnSpMkLst>
            <pc:docMk/>
            <pc:sldMk cId="3382616602" sldId="1800"/>
            <ac:cxnSpMk id="113" creationId="{975F77BD-9E87-03C7-3407-AA744DE3FB73}"/>
          </ac:cxnSpMkLst>
        </pc:cxnChg>
        <pc:cxnChg chg="add mod">
          <ac:chgData name="Dong Yang" userId="141f99a0-1982-4575-b229-65b30d0025e1" providerId="ADAL" clId="{DE465298-260F-F34C-9301-37219ECCB2B0}" dt="2024-05-26T13:38:32.050" v="363" actId="1582"/>
          <ac:cxnSpMkLst>
            <pc:docMk/>
            <pc:sldMk cId="3382616602" sldId="1800"/>
            <ac:cxnSpMk id="115" creationId="{F0FB5F3B-D214-4F6A-B6A8-D4A69CA5555E}"/>
          </ac:cxnSpMkLst>
        </pc:cxnChg>
        <pc:cxnChg chg="add mod">
          <ac:chgData name="Dong Yang" userId="141f99a0-1982-4575-b229-65b30d0025e1" providerId="ADAL" clId="{DE465298-260F-F34C-9301-37219ECCB2B0}" dt="2024-05-26T13:46:11.323" v="437" actId="1038"/>
          <ac:cxnSpMkLst>
            <pc:docMk/>
            <pc:sldMk cId="3382616602" sldId="1800"/>
            <ac:cxnSpMk id="121" creationId="{C56D1ED1-BD5E-4828-FF1C-99CB8C2FFCCF}"/>
          </ac:cxnSpMkLst>
        </pc:cxnChg>
      </pc:sldChg>
      <pc:sldChg chg="add del">
        <pc:chgData name="Dong Yang" userId="141f99a0-1982-4575-b229-65b30d0025e1" providerId="ADAL" clId="{DE465298-260F-F34C-9301-37219ECCB2B0}" dt="2024-05-28T02:53:09.408" v="442"/>
        <pc:sldMkLst>
          <pc:docMk/>
          <pc:sldMk cId="23682299" sldId="1801"/>
        </pc:sldMkLst>
      </pc:sldChg>
      <pc:sldChg chg="addSp delSp modSp add mod">
        <pc:chgData name="Dong Yang" userId="141f99a0-1982-4575-b229-65b30d0025e1" providerId="ADAL" clId="{DE465298-260F-F34C-9301-37219ECCB2B0}" dt="2024-05-28T02:53:36.479" v="448" actId="1076"/>
        <pc:sldMkLst>
          <pc:docMk/>
          <pc:sldMk cId="991217220" sldId="1801"/>
        </pc:sldMkLst>
        <pc:spChg chg="add mod">
          <ac:chgData name="Dong Yang" userId="141f99a0-1982-4575-b229-65b30d0025e1" providerId="ADAL" clId="{DE465298-260F-F34C-9301-37219ECCB2B0}" dt="2024-05-28T02:53:36.479" v="448" actId="1076"/>
          <ac:spMkLst>
            <pc:docMk/>
            <pc:sldMk cId="991217220" sldId="1801"/>
            <ac:spMk id="3" creationId="{FAF1B5D8-84EF-FA45-6E82-155830B54197}"/>
          </ac:spMkLst>
        </pc:spChg>
        <pc:spChg chg="del">
          <ac:chgData name="Dong Yang" userId="141f99a0-1982-4575-b229-65b30d0025e1" providerId="ADAL" clId="{DE465298-260F-F34C-9301-37219ECCB2B0}" dt="2024-05-28T02:53:29.582" v="445" actId="478"/>
          <ac:spMkLst>
            <pc:docMk/>
            <pc:sldMk cId="991217220" sldId="1801"/>
            <ac:spMk id="6" creationId="{4FB250F3-0508-6DB2-6C6A-4DF6A243E8DF}"/>
          </ac:spMkLst>
        </pc:spChg>
        <pc:spChg chg="add mod">
          <ac:chgData name="Dong Yang" userId="141f99a0-1982-4575-b229-65b30d0025e1" providerId="ADAL" clId="{DE465298-260F-F34C-9301-37219ECCB2B0}" dt="2024-05-28T02:53:36.479" v="448" actId="1076"/>
          <ac:spMkLst>
            <pc:docMk/>
            <pc:sldMk cId="991217220" sldId="1801"/>
            <ac:spMk id="7" creationId="{371F6469-E841-66AA-9B2F-EED997AE1334}"/>
          </ac:spMkLst>
        </pc:spChg>
        <pc:spChg chg="del">
          <ac:chgData name="Dong Yang" userId="141f99a0-1982-4575-b229-65b30d0025e1" providerId="ADAL" clId="{DE465298-260F-F34C-9301-37219ECCB2B0}" dt="2024-05-28T02:53:31.032" v="446" actId="478"/>
          <ac:spMkLst>
            <pc:docMk/>
            <pc:sldMk cId="991217220" sldId="1801"/>
            <ac:spMk id="14" creationId="{D1AEEB4B-1A5A-409E-8E6D-852D1B36D52C}"/>
          </ac:spMkLst>
        </pc:spChg>
        <pc:graphicFrameChg chg="del">
          <ac:chgData name="Dong Yang" userId="141f99a0-1982-4575-b229-65b30d0025e1" providerId="ADAL" clId="{DE465298-260F-F34C-9301-37219ECCB2B0}" dt="2024-05-28T02:53:16.783" v="444" actId="478"/>
          <ac:graphicFrameMkLst>
            <pc:docMk/>
            <pc:sldMk cId="991217220" sldId="1801"/>
            <ac:graphicFrameMk id="4" creationId="{22A31745-8AC2-6593-6B46-606B951046C9}"/>
          </ac:graphicFrameMkLst>
        </pc:graphicFrameChg>
        <pc:picChg chg="add mod">
          <ac:chgData name="Dong Yang" userId="141f99a0-1982-4575-b229-65b30d0025e1" providerId="ADAL" clId="{DE465298-260F-F34C-9301-37219ECCB2B0}" dt="2024-05-28T02:53:36.479" v="448" actId="1076"/>
          <ac:picMkLst>
            <pc:docMk/>
            <pc:sldMk cId="991217220" sldId="1801"/>
            <ac:picMk id="9" creationId="{6B9DDD73-A70B-AD2E-2048-E288781E8A1E}"/>
          </ac:picMkLst>
        </pc:picChg>
        <pc:picChg chg="add mod">
          <ac:chgData name="Dong Yang" userId="141f99a0-1982-4575-b229-65b30d0025e1" providerId="ADAL" clId="{DE465298-260F-F34C-9301-37219ECCB2B0}" dt="2024-05-28T02:53:36.479" v="448" actId="1076"/>
          <ac:picMkLst>
            <pc:docMk/>
            <pc:sldMk cId="991217220" sldId="1801"/>
            <ac:picMk id="11" creationId="{F022A207-E7A4-3EB8-2304-A8E53454BF9B}"/>
          </ac:picMkLst>
        </pc:picChg>
      </pc:sldChg>
    </pc:docChg>
  </pc:docChgLst>
  <pc:docChgLst>
    <pc:chgData name="Dong Yang" userId="141f99a0-1982-4575-b229-65b30d0025e1" providerId="ADAL" clId="{31E72CD4-E9FC-3444-AA7A-95173ED83641}"/>
    <pc:docChg chg="custSel modSld">
      <pc:chgData name="Dong Yang" userId="141f99a0-1982-4575-b229-65b30d0025e1" providerId="ADAL" clId="{31E72CD4-E9FC-3444-AA7A-95173ED83641}" dt="2024-03-18T15:35:13.255" v="111" actId="478"/>
      <pc:docMkLst>
        <pc:docMk/>
      </pc:docMkLst>
      <pc:sldChg chg="modNotesTx">
        <pc:chgData name="Dong Yang" userId="141f99a0-1982-4575-b229-65b30d0025e1" providerId="ADAL" clId="{31E72CD4-E9FC-3444-AA7A-95173ED83641}" dt="2024-03-18T14:51:41.747" v="23"/>
        <pc:sldMkLst>
          <pc:docMk/>
          <pc:sldMk cId="2238046282" sldId="259"/>
        </pc:sldMkLst>
      </pc:sldChg>
      <pc:sldChg chg="modNotesTx">
        <pc:chgData name="Dong Yang" userId="141f99a0-1982-4575-b229-65b30d0025e1" providerId="ADAL" clId="{31E72CD4-E9FC-3444-AA7A-95173ED83641}" dt="2024-03-18T14:44:32.497" v="21"/>
        <pc:sldMkLst>
          <pc:docMk/>
          <pc:sldMk cId="3108040246" sldId="269"/>
        </pc:sldMkLst>
      </pc:sldChg>
      <pc:sldChg chg="modNotesTx">
        <pc:chgData name="Dong Yang" userId="141f99a0-1982-4575-b229-65b30d0025e1" providerId="ADAL" clId="{31E72CD4-E9FC-3444-AA7A-95173ED83641}" dt="2024-03-18T15:29:56.677" v="92"/>
        <pc:sldMkLst>
          <pc:docMk/>
          <pc:sldMk cId="2428471686" sldId="274"/>
        </pc:sldMkLst>
      </pc:sldChg>
      <pc:sldChg chg="modNotesTx">
        <pc:chgData name="Dong Yang" userId="141f99a0-1982-4575-b229-65b30d0025e1" providerId="ADAL" clId="{31E72CD4-E9FC-3444-AA7A-95173ED83641}" dt="2024-03-18T14:39:23.344" v="19"/>
        <pc:sldMkLst>
          <pc:docMk/>
          <pc:sldMk cId="1243648263" sldId="276"/>
        </pc:sldMkLst>
      </pc:sldChg>
      <pc:sldChg chg="modSp mod modNotesTx">
        <pc:chgData name="Dong Yang" userId="141f99a0-1982-4575-b229-65b30d0025e1" providerId="ADAL" clId="{31E72CD4-E9FC-3444-AA7A-95173ED83641}" dt="2024-03-18T15:23:33.862" v="66"/>
        <pc:sldMkLst>
          <pc:docMk/>
          <pc:sldMk cId="2970333616" sldId="283"/>
        </pc:sldMkLst>
        <pc:spChg chg="mod">
          <ac:chgData name="Dong Yang" userId="141f99a0-1982-4575-b229-65b30d0025e1" providerId="ADAL" clId="{31E72CD4-E9FC-3444-AA7A-95173ED83641}" dt="2024-03-18T15:22:40.893" v="62" actId="1076"/>
          <ac:spMkLst>
            <pc:docMk/>
            <pc:sldMk cId="2970333616" sldId="283"/>
            <ac:spMk id="6" creationId="{2B56F2CE-596F-43E8-A58E-9DFF9C1EC184}"/>
          </ac:spMkLst>
        </pc:spChg>
      </pc:sldChg>
      <pc:sldChg chg="modSp mod">
        <pc:chgData name="Dong Yang" userId="141f99a0-1982-4575-b229-65b30d0025e1" providerId="ADAL" clId="{31E72CD4-E9FC-3444-AA7A-95173ED83641}" dt="2024-03-18T15:22:58.357" v="64" actId="1076"/>
        <pc:sldMkLst>
          <pc:docMk/>
          <pc:sldMk cId="994583974" sldId="284"/>
        </pc:sldMkLst>
        <pc:spChg chg="mod">
          <ac:chgData name="Dong Yang" userId="141f99a0-1982-4575-b229-65b30d0025e1" providerId="ADAL" clId="{31E72CD4-E9FC-3444-AA7A-95173ED83641}" dt="2024-03-18T15:22:58.357" v="64" actId="1076"/>
          <ac:spMkLst>
            <pc:docMk/>
            <pc:sldMk cId="994583974" sldId="284"/>
            <ac:spMk id="6" creationId="{2B56F2CE-596F-43E8-A58E-9DFF9C1EC184}"/>
          </ac:spMkLst>
        </pc:spChg>
      </pc:sldChg>
      <pc:sldChg chg="modNotesTx">
        <pc:chgData name="Dong Yang" userId="141f99a0-1982-4575-b229-65b30d0025e1" providerId="ADAL" clId="{31E72CD4-E9FC-3444-AA7A-95173ED83641}" dt="2024-03-18T15:34:18.195" v="94"/>
        <pc:sldMkLst>
          <pc:docMk/>
          <pc:sldMk cId="3900743331" sldId="287"/>
        </pc:sldMkLst>
      </pc:sldChg>
      <pc:sldChg chg="delSp modSp mod">
        <pc:chgData name="Dong Yang" userId="141f99a0-1982-4575-b229-65b30d0025e1" providerId="ADAL" clId="{31E72CD4-E9FC-3444-AA7A-95173ED83641}" dt="2024-03-18T15:35:13.255" v="111" actId="478"/>
        <pc:sldMkLst>
          <pc:docMk/>
          <pc:sldMk cId="3699604768" sldId="1653"/>
        </pc:sldMkLst>
        <pc:spChg chg="del">
          <ac:chgData name="Dong Yang" userId="141f99a0-1982-4575-b229-65b30d0025e1" providerId="ADAL" clId="{31E72CD4-E9FC-3444-AA7A-95173ED83641}" dt="2024-03-18T15:35:13.255" v="111" actId="478"/>
          <ac:spMkLst>
            <pc:docMk/>
            <pc:sldMk cId="3699604768" sldId="1653"/>
            <ac:spMk id="5" creationId="{CE8EE656-0370-4E0F-BFBB-11A402AFF7AD}"/>
          </ac:spMkLst>
        </pc:spChg>
        <pc:spChg chg="mod">
          <ac:chgData name="Dong Yang" userId="141f99a0-1982-4575-b229-65b30d0025e1" providerId="ADAL" clId="{31E72CD4-E9FC-3444-AA7A-95173ED83641}" dt="2024-03-18T15:35:11.181" v="110" actId="20577"/>
          <ac:spMkLst>
            <pc:docMk/>
            <pc:sldMk cId="3699604768" sldId="1653"/>
            <ac:spMk id="8" creationId="{00000000-0000-0000-0000-000000000000}"/>
          </ac:spMkLst>
        </pc:spChg>
      </pc:sldChg>
      <pc:sldChg chg="addSp modSp mod modNotesTx">
        <pc:chgData name="Dong Yang" userId="141f99a0-1982-4575-b229-65b30d0025e1" providerId="ADAL" clId="{31E72CD4-E9FC-3444-AA7A-95173ED83641}" dt="2024-03-18T15:15:29.930" v="60" actId="1036"/>
        <pc:sldMkLst>
          <pc:docMk/>
          <pc:sldMk cId="1342327017" sldId="1791"/>
        </pc:sldMkLst>
        <pc:picChg chg="add mod">
          <ac:chgData name="Dong Yang" userId="141f99a0-1982-4575-b229-65b30d0025e1" providerId="ADAL" clId="{31E72CD4-E9FC-3444-AA7A-95173ED83641}" dt="2024-03-18T15:15:22.784" v="52" actId="166"/>
          <ac:picMkLst>
            <pc:docMk/>
            <pc:sldMk cId="1342327017" sldId="1791"/>
            <ac:picMk id="2" creationId="{96367B76-A311-3169-D17F-8440E57EBBCB}"/>
          </ac:picMkLst>
        </pc:picChg>
        <pc:picChg chg="add mod">
          <ac:chgData name="Dong Yang" userId="141f99a0-1982-4575-b229-65b30d0025e1" providerId="ADAL" clId="{31E72CD4-E9FC-3444-AA7A-95173ED83641}" dt="2024-03-18T15:15:29.930" v="60" actId="1036"/>
          <ac:picMkLst>
            <pc:docMk/>
            <pc:sldMk cId="1342327017" sldId="1791"/>
            <ac:picMk id="3" creationId="{B312AA81-F738-9CCC-356F-E14983F6FFEE}"/>
          </ac:picMkLst>
        </pc:picChg>
      </pc:sldChg>
    </pc:docChg>
  </pc:docChgLst>
  <pc:docChgLst>
    <pc:chgData name="Dong Yang" userId="141f99a0-1982-4575-b229-65b30d0025e1" providerId="ADAL" clId="{4CF463C7-4943-1F46-9882-55C69C70E29C}"/>
    <pc:docChg chg="undo custSel addSld delSld modSld">
      <pc:chgData name="Dong Yang" userId="141f99a0-1982-4575-b229-65b30d0025e1" providerId="ADAL" clId="{4CF463C7-4943-1F46-9882-55C69C70E29C}" dt="2024-09-03T11:52:59.405" v="23" actId="2696"/>
      <pc:docMkLst>
        <pc:docMk/>
      </pc:docMkLst>
      <pc:sldChg chg="addSp delSp modSp mod">
        <pc:chgData name="Dong Yang" userId="141f99a0-1982-4575-b229-65b30d0025e1" providerId="ADAL" clId="{4CF463C7-4943-1F46-9882-55C69C70E29C}" dt="2024-09-03T11:50:14.040" v="4"/>
        <pc:sldMkLst>
          <pc:docMk/>
          <pc:sldMk cId="2842537988" sldId="266"/>
        </pc:sldMkLst>
        <pc:spChg chg="add del mod">
          <ac:chgData name="Dong Yang" userId="141f99a0-1982-4575-b229-65b30d0025e1" providerId="ADAL" clId="{4CF463C7-4943-1F46-9882-55C69C70E29C}" dt="2024-09-03T11:50:14.040" v="4"/>
          <ac:spMkLst>
            <pc:docMk/>
            <pc:sldMk cId="2842537988" sldId="266"/>
            <ac:spMk id="2" creationId="{153DD122-9279-9B03-2EF3-153ACC34012B}"/>
          </ac:spMkLst>
        </pc:spChg>
      </pc:sldChg>
      <pc:sldChg chg="modSp">
        <pc:chgData name="Dong Yang" userId="141f99a0-1982-4575-b229-65b30d0025e1" providerId="ADAL" clId="{4CF463C7-4943-1F46-9882-55C69C70E29C}" dt="2024-09-03T11:51:32.275" v="10" actId="1076"/>
        <pc:sldMkLst>
          <pc:docMk/>
          <pc:sldMk cId="3437740820" sldId="1785"/>
        </pc:sldMkLst>
        <pc:picChg chg="mod">
          <ac:chgData name="Dong Yang" userId="141f99a0-1982-4575-b229-65b30d0025e1" providerId="ADAL" clId="{4CF463C7-4943-1F46-9882-55C69C70E29C}" dt="2024-09-03T11:51:32.275" v="10" actId="1076"/>
          <ac:picMkLst>
            <pc:docMk/>
            <pc:sldMk cId="3437740820" sldId="1785"/>
            <ac:picMk id="80900" creationId="{00000000-0000-0000-0000-000000000000}"/>
          </ac:picMkLst>
        </pc:picChg>
      </pc:sldChg>
      <pc:sldChg chg="delSp modSp mod">
        <pc:chgData name="Dong Yang" userId="141f99a0-1982-4575-b229-65b30d0025e1" providerId="ADAL" clId="{4CF463C7-4943-1F46-9882-55C69C70E29C}" dt="2024-09-03T11:52:15.953" v="15" actId="478"/>
        <pc:sldMkLst>
          <pc:docMk/>
          <pc:sldMk cId="238372427" sldId="1786"/>
        </pc:sldMkLst>
        <pc:picChg chg="del mod">
          <ac:chgData name="Dong Yang" userId="141f99a0-1982-4575-b229-65b30d0025e1" providerId="ADAL" clId="{4CF463C7-4943-1F46-9882-55C69C70E29C}" dt="2024-09-03T11:52:15.953" v="15" actId="478"/>
          <ac:picMkLst>
            <pc:docMk/>
            <pc:sldMk cId="238372427" sldId="1786"/>
            <ac:picMk id="6" creationId="{F87D82E1-9117-4383-BC1B-DF44BCAE51BB}"/>
          </ac:picMkLst>
        </pc:picChg>
      </pc:sldChg>
      <pc:sldChg chg="delSp modSp mod">
        <pc:chgData name="Dong Yang" userId="141f99a0-1982-4575-b229-65b30d0025e1" providerId="ADAL" clId="{4CF463C7-4943-1F46-9882-55C69C70E29C}" dt="2024-09-03T11:50:21.472" v="8" actId="478"/>
        <pc:sldMkLst>
          <pc:docMk/>
          <pc:sldMk cId="3202336268" sldId="1803"/>
        </pc:sldMkLst>
        <pc:spChg chg="del mod">
          <ac:chgData name="Dong Yang" userId="141f99a0-1982-4575-b229-65b30d0025e1" providerId="ADAL" clId="{4CF463C7-4943-1F46-9882-55C69C70E29C}" dt="2024-09-03T11:50:21.472" v="8" actId="478"/>
          <ac:spMkLst>
            <pc:docMk/>
            <pc:sldMk cId="3202336268" sldId="1803"/>
            <ac:spMk id="34" creationId="{505C9624-7683-E96C-7454-701E14981A6E}"/>
          </ac:spMkLst>
        </pc:spChg>
        <pc:picChg chg="del mod">
          <ac:chgData name="Dong Yang" userId="141f99a0-1982-4575-b229-65b30d0025e1" providerId="ADAL" clId="{4CF463C7-4943-1F46-9882-55C69C70E29C}" dt="2024-09-03T11:50:18.482" v="5" actId="478"/>
          <ac:picMkLst>
            <pc:docMk/>
            <pc:sldMk cId="3202336268" sldId="1803"/>
            <ac:picMk id="13" creationId="{966D81B4-8DD8-903D-69BD-34397826E55C}"/>
          </ac:picMkLst>
        </pc:picChg>
        <pc:picChg chg="del">
          <ac:chgData name="Dong Yang" userId="141f99a0-1982-4575-b229-65b30d0025e1" providerId="ADAL" clId="{4CF463C7-4943-1F46-9882-55C69C70E29C}" dt="2024-09-03T11:50:19.455" v="6" actId="478"/>
          <ac:picMkLst>
            <pc:docMk/>
            <pc:sldMk cId="3202336268" sldId="1803"/>
            <ac:picMk id="14" creationId="{DA07123C-A603-4F91-5F5B-04A6C3B9B716}"/>
          </ac:picMkLst>
        </pc:picChg>
      </pc:sldChg>
      <pc:sldChg chg="del">
        <pc:chgData name="Dong Yang" userId="141f99a0-1982-4575-b229-65b30d0025e1" providerId="ADAL" clId="{4CF463C7-4943-1F46-9882-55C69C70E29C}" dt="2024-09-03T11:50:50.907" v="9" actId="2696"/>
        <pc:sldMkLst>
          <pc:docMk/>
          <pc:sldMk cId="3742947697" sldId="1805"/>
        </pc:sldMkLst>
      </pc:sldChg>
      <pc:sldChg chg="add del">
        <pc:chgData name="Dong Yang" userId="141f99a0-1982-4575-b229-65b30d0025e1" providerId="ADAL" clId="{4CF463C7-4943-1F46-9882-55C69C70E29C}" dt="2024-09-03T11:52:24.661" v="17"/>
        <pc:sldMkLst>
          <pc:docMk/>
          <pc:sldMk cId="3749127996" sldId="1813"/>
        </pc:sldMkLst>
      </pc:sldChg>
      <pc:sldChg chg="addSp delSp modSp new del mod">
        <pc:chgData name="Dong Yang" userId="141f99a0-1982-4575-b229-65b30d0025e1" providerId="ADAL" clId="{4CF463C7-4943-1F46-9882-55C69C70E29C}" dt="2024-09-03T11:52:59.405" v="23" actId="2696"/>
        <pc:sldMkLst>
          <pc:docMk/>
          <pc:sldMk cId="3803827667" sldId="1813"/>
        </pc:sldMkLst>
        <pc:spChg chg="add del mod">
          <ac:chgData name="Dong Yang" userId="141f99a0-1982-4575-b229-65b30d0025e1" providerId="ADAL" clId="{4CF463C7-4943-1F46-9882-55C69C70E29C}" dt="2024-09-03T11:52:54.617" v="21"/>
          <ac:spMkLst>
            <pc:docMk/>
            <pc:sldMk cId="3803827667" sldId="1813"/>
            <ac:spMk id="3" creationId="{23B317B4-0CA0-654C-FFB0-DEAB8B926020}"/>
          </ac:spMkLst>
        </pc:spChg>
        <pc:spChg chg="add mod">
          <ac:chgData name="Dong Yang" userId="141f99a0-1982-4575-b229-65b30d0025e1" providerId="ADAL" clId="{4CF463C7-4943-1F46-9882-55C69C70E29C}" dt="2024-09-03T11:52:57.059" v="22" actId="767"/>
          <ac:spMkLst>
            <pc:docMk/>
            <pc:sldMk cId="3803827667" sldId="1813"/>
            <ac:spMk id="4" creationId="{E794FBFB-F151-88F6-4605-B1D3E40AA87C}"/>
          </ac:spMkLst>
        </pc:spChg>
      </pc:sldChg>
    </pc:docChg>
  </pc:docChgLst>
  <pc:docChgLst>
    <pc:chgData name="Dong Yang" userId="141f99a0-1982-4575-b229-65b30d0025e1" providerId="ADAL" clId="{21F4D387-C466-4D3D-9608-E1AB752F35E5}"/>
    <pc:docChg chg="undo custSel modSld">
      <pc:chgData name="Dong Yang" userId="141f99a0-1982-4575-b229-65b30d0025e1" providerId="ADAL" clId="{21F4D387-C466-4D3D-9608-E1AB752F35E5}" dt="2024-03-18T15:57:31.138" v="137" actId="478"/>
      <pc:docMkLst>
        <pc:docMk/>
      </pc:docMkLst>
      <pc:sldChg chg="addSp delSp modSp">
        <pc:chgData name="Dong Yang" userId="141f99a0-1982-4575-b229-65b30d0025e1" providerId="ADAL" clId="{21F4D387-C466-4D3D-9608-E1AB752F35E5}" dt="2024-03-18T15:57:06.201" v="132" actId="403"/>
        <pc:sldMkLst>
          <pc:docMk/>
          <pc:sldMk cId="1863348262" sldId="1789"/>
        </pc:sldMkLst>
        <pc:graphicFrameChg chg="mod modGraphic">
          <ac:chgData name="Dong Yang" userId="141f99a0-1982-4575-b229-65b30d0025e1" providerId="ADAL" clId="{21F4D387-C466-4D3D-9608-E1AB752F35E5}" dt="2024-03-18T15:57:06.201" v="132" actId="403"/>
          <ac:graphicFrameMkLst>
            <pc:docMk/>
            <pc:sldMk cId="1863348262" sldId="1789"/>
            <ac:graphicFrameMk id="7" creationId="{3053E9B0-0CFE-4E3D-8DCA-0A01FDDC55DD}"/>
          </ac:graphicFrameMkLst>
        </pc:graphicFrameChg>
        <pc:picChg chg="del">
          <ac:chgData name="Dong Yang" userId="141f99a0-1982-4575-b229-65b30d0025e1" providerId="ADAL" clId="{21F4D387-C466-4D3D-9608-E1AB752F35E5}" dt="2024-03-18T15:51:56.305" v="0" actId="478"/>
          <ac:picMkLst>
            <pc:docMk/>
            <pc:sldMk cId="1863348262" sldId="1789"/>
            <ac:picMk id="3" creationId="{10EBDA17-7F72-4A06-8B35-EB0F70CD4FC8}"/>
          </ac:picMkLst>
        </pc:picChg>
        <pc:picChg chg="add mod">
          <ac:chgData name="Dong Yang" userId="141f99a0-1982-4575-b229-65b30d0025e1" providerId="ADAL" clId="{21F4D387-C466-4D3D-9608-E1AB752F35E5}" dt="2024-03-18T15:52:26.479" v="9" actId="1076"/>
          <ac:picMkLst>
            <pc:docMk/>
            <pc:sldMk cId="1863348262" sldId="1789"/>
            <ac:picMk id="4" creationId="{D75E9980-0A79-4A2F-9FD3-E1BA66072C0E}"/>
          </ac:picMkLst>
        </pc:picChg>
        <pc:picChg chg="del">
          <ac:chgData name="Dong Yang" userId="141f99a0-1982-4575-b229-65b30d0025e1" providerId="ADAL" clId="{21F4D387-C466-4D3D-9608-E1AB752F35E5}" dt="2024-03-18T15:52:35.403" v="10" actId="478"/>
          <ac:picMkLst>
            <pc:docMk/>
            <pc:sldMk cId="1863348262" sldId="1789"/>
            <ac:picMk id="8" creationId="{FDFF0160-2E5F-4D75-83A7-62C19043AB4C}"/>
          </ac:picMkLst>
        </pc:picChg>
        <pc:picChg chg="add mod">
          <ac:chgData name="Dong Yang" userId="141f99a0-1982-4575-b229-65b30d0025e1" providerId="ADAL" clId="{21F4D387-C466-4D3D-9608-E1AB752F35E5}" dt="2024-03-18T15:52:47.279" v="16" actId="1076"/>
          <ac:picMkLst>
            <pc:docMk/>
            <pc:sldMk cId="1863348262" sldId="1789"/>
            <ac:picMk id="11" creationId="{72014723-2982-485A-877B-0F2A0A5F454F}"/>
          </ac:picMkLst>
        </pc:picChg>
        <pc:picChg chg="del">
          <ac:chgData name="Dong Yang" userId="141f99a0-1982-4575-b229-65b30d0025e1" providerId="ADAL" clId="{21F4D387-C466-4D3D-9608-E1AB752F35E5}" dt="2024-03-18T15:55:52.106" v="81" actId="478"/>
          <ac:picMkLst>
            <pc:docMk/>
            <pc:sldMk cId="1863348262" sldId="1789"/>
            <ac:picMk id="17" creationId="{BAED23A7-C9D6-4425-8612-DF16641F6BEE}"/>
          </ac:picMkLst>
        </pc:picChg>
      </pc:sldChg>
      <pc:sldChg chg="addSp delSp modSp">
        <pc:chgData name="Dong Yang" userId="141f99a0-1982-4575-b229-65b30d0025e1" providerId="ADAL" clId="{21F4D387-C466-4D3D-9608-E1AB752F35E5}" dt="2024-03-18T15:57:31.138" v="137" actId="478"/>
        <pc:sldMkLst>
          <pc:docMk/>
          <pc:sldMk cId="2165756347" sldId="1790"/>
        </pc:sldMkLst>
        <pc:graphicFrameChg chg="modGraphic">
          <ac:chgData name="Dong Yang" userId="141f99a0-1982-4575-b229-65b30d0025e1" providerId="ADAL" clId="{21F4D387-C466-4D3D-9608-E1AB752F35E5}" dt="2024-03-18T15:56:55.301" v="131"/>
          <ac:graphicFrameMkLst>
            <pc:docMk/>
            <pc:sldMk cId="2165756347" sldId="1790"/>
            <ac:graphicFrameMk id="4" creationId="{22A31745-8AC2-6593-6B46-606B951046C9}"/>
          </ac:graphicFrameMkLst>
        </pc:graphicFrameChg>
        <pc:picChg chg="add mod">
          <ac:chgData name="Dong Yang" userId="141f99a0-1982-4575-b229-65b30d0025e1" providerId="ADAL" clId="{21F4D387-C466-4D3D-9608-E1AB752F35E5}" dt="2024-03-18T15:57:27.404" v="136" actId="14100"/>
          <ac:picMkLst>
            <pc:docMk/>
            <pc:sldMk cId="2165756347" sldId="1790"/>
            <ac:picMk id="3" creationId="{CB55768A-A5E7-4ED5-8005-0A16F52F28D3}"/>
          </ac:picMkLst>
        </pc:picChg>
        <pc:picChg chg="add mod">
          <ac:chgData name="Dong Yang" userId="141f99a0-1982-4575-b229-65b30d0025e1" providerId="ADAL" clId="{21F4D387-C466-4D3D-9608-E1AB752F35E5}" dt="2024-03-18T15:57:23.806" v="135" actId="14100"/>
          <ac:picMkLst>
            <pc:docMk/>
            <pc:sldMk cId="2165756347" sldId="1790"/>
            <ac:picMk id="7" creationId="{EBF75D93-8EA5-4962-8FB4-EA75CFB0B933}"/>
          </ac:picMkLst>
        </pc:picChg>
        <pc:picChg chg="del">
          <ac:chgData name="Dong Yang" userId="141f99a0-1982-4575-b229-65b30d0025e1" providerId="ADAL" clId="{21F4D387-C466-4D3D-9608-E1AB752F35E5}" dt="2024-03-18T15:53:30.204" v="23" actId="478"/>
          <ac:picMkLst>
            <pc:docMk/>
            <pc:sldMk cId="2165756347" sldId="1790"/>
            <ac:picMk id="8" creationId="{129D26FB-BF5E-4483-BC30-0C72BFA44214}"/>
          </ac:picMkLst>
        </pc:picChg>
        <pc:picChg chg="del">
          <ac:chgData name="Dong Yang" userId="141f99a0-1982-4575-b229-65b30d0025e1" providerId="ADAL" clId="{21F4D387-C466-4D3D-9608-E1AB752F35E5}" dt="2024-03-18T15:57:31.138" v="137" actId="478"/>
          <ac:picMkLst>
            <pc:docMk/>
            <pc:sldMk cId="2165756347" sldId="1790"/>
            <ac:picMk id="9" creationId="{A568C35A-888F-46CE-9E75-D15AC00CDD57}"/>
          </ac:picMkLst>
        </pc:picChg>
        <pc:picChg chg="del">
          <ac:chgData name="Dong Yang" userId="141f99a0-1982-4575-b229-65b30d0025e1" providerId="ADAL" clId="{21F4D387-C466-4D3D-9608-E1AB752F35E5}" dt="2024-03-18T15:52:57.575" v="17" actId="478"/>
          <ac:picMkLst>
            <pc:docMk/>
            <pc:sldMk cId="2165756347" sldId="1790"/>
            <ac:picMk id="17" creationId="{37919E47-2F44-4233-9E27-08A56C099D03}"/>
          </ac:picMkLst>
        </pc:picChg>
      </pc:sldChg>
    </pc:docChg>
  </pc:docChgLst>
  <pc:docChgLst>
    <pc:chgData name="Dong Yang" userId="141f99a0-1982-4575-b229-65b30d0025e1" providerId="ADAL" clId="{D27F7C55-E8E6-4199-840B-DA8443600BDD}"/>
    <pc:docChg chg="undo redo custSel addSld delSld modSld sldOrd">
      <pc:chgData name="Dong Yang" userId="141f99a0-1982-4575-b229-65b30d0025e1" providerId="ADAL" clId="{D27F7C55-E8E6-4199-840B-DA8443600BDD}" dt="2024-03-14T00:17:09.903" v="1235" actId="478"/>
      <pc:docMkLst>
        <pc:docMk/>
      </pc:docMkLst>
      <pc:sldChg chg="addSp delSp modSp add modTransition">
        <pc:chgData name="Dong Yang" userId="141f99a0-1982-4575-b229-65b30d0025e1" providerId="ADAL" clId="{D27F7C55-E8E6-4199-840B-DA8443600BDD}" dt="2024-03-13T21:31:45.619" v="738"/>
        <pc:sldMkLst>
          <pc:docMk/>
          <pc:sldMk cId="2373972166" sldId="258"/>
        </pc:sldMkLst>
        <pc:spChg chg="del mod">
          <ac:chgData name="Dong Yang" userId="141f99a0-1982-4575-b229-65b30d0025e1" providerId="ADAL" clId="{D27F7C55-E8E6-4199-840B-DA8443600BDD}" dt="2024-03-13T21:21:59.770" v="570" actId="478"/>
          <ac:spMkLst>
            <pc:docMk/>
            <pc:sldMk cId="2373972166" sldId="258"/>
            <ac:spMk id="7" creationId="{1E16CC41-A545-E245-5B5E-BE6EBD076EDF}"/>
          </ac:spMkLst>
        </pc:spChg>
        <pc:spChg chg="del mod">
          <ac:chgData name="Dong Yang" userId="141f99a0-1982-4575-b229-65b30d0025e1" providerId="ADAL" clId="{D27F7C55-E8E6-4199-840B-DA8443600BDD}" dt="2024-03-13T21:31:24.428" v="731"/>
          <ac:spMkLst>
            <pc:docMk/>
            <pc:sldMk cId="2373972166" sldId="258"/>
            <ac:spMk id="15" creationId="{57EE431D-D64A-125E-2E35-546BF302DB23}"/>
          </ac:spMkLst>
        </pc:spChg>
        <pc:spChg chg="mod">
          <ac:chgData name="Dong Yang" userId="141f99a0-1982-4575-b229-65b30d0025e1" providerId="ADAL" clId="{D27F7C55-E8E6-4199-840B-DA8443600BDD}" dt="2024-03-13T21:02:48.634" v="289" actId="1035"/>
          <ac:spMkLst>
            <pc:docMk/>
            <pc:sldMk cId="2373972166" sldId="258"/>
            <ac:spMk id="16" creationId="{E6D8A8A6-5CE5-E556-A8DB-EF499CC9BB81}"/>
          </ac:spMkLst>
        </pc:spChg>
        <pc:spChg chg="mod">
          <ac:chgData name="Dong Yang" userId="141f99a0-1982-4575-b229-65b30d0025e1" providerId="ADAL" clId="{D27F7C55-E8E6-4199-840B-DA8443600BDD}" dt="2024-03-13T20:46:29.387" v="9" actId="114"/>
          <ac:spMkLst>
            <pc:docMk/>
            <pc:sldMk cId="2373972166" sldId="258"/>
            <ac:spMk id="22" creationId="{71302E87-7A3F-437D-907B-FA835BF07077}"/>
          </ac:spMkLst>
        </pc:spChg>
        <pc:spChg chg="mod">
          <ac:chgData name="Dong Yang" userId="141f99a0-1982-4575-b229-65b30d0025e1" providerId="ADAL" clId="{D27F7C55-E8E6-4199-840B-DA8443600BDD}" dt="2024-03-13T20:46:29.387" v="9" actId="114"/>
          <ac:spMkLst>
            <pc:docMk/>
            <pc:sldMk cId="2373972166" sldId="258"/>
            <ac:spMk id="23" creationId="{16E5965E-A4E6-4B80-925A-AF52127B711E}"/>
          </ac:spMkLst>
        </pc:spChg>
        <pc:spChg chg="mod">
          <ac:chgData name="Dong Yang" userId="141f99a0-1982-4575-b229-65b30d0025e1" providerId="ADAL" clId="{D27F7C55-E8E6-4199-840B-DA8443600BDD}" dt="2024-03-13T21:31:33.977" v="737" actId="1036"/>
          <ac:spMkLst>
            <pc:docMk/>
            <pc:sldMk cId="2373972166" sldId="258"/>
            <ac:spMk id="24" creationId="{EE8E2867-F685-4329-B48C-2CD4030DBB4E}"/>
          </ac:spMkLst>
        </pc:spChg>
        <pc:spChg chg="mod">
          <ac:chgData name="Dong Yang" userId="141f99a0-1982-4575-b229-65b30d0025e1" providerId="ADAL" clId="{D27F7C55-E8E6-4199-840B-DA8443600BDD}" dt="2024-03-13T20:46:29.387" v="9" actId="114"/>
          <ac:spMkLst>
            <pc:docMk/>
            <pc:sldMk cId="2373972166" sldId="258"/>
            <ac:spMk id="26" creationId="{5E25530D-0211-4972-9BCD-40220798C401}"/>
          </ac:spMkLst>
        </pc:spChg>
        <pc:spChg chg="add mod">
          <ac:chgData name="Dong Yang" userId="141f99a0-1982-4575-b229-65b30d0025e1" providerId="ADAL" clId="{D27F7C55-E8E6-4199-840B-DA8443600BDD}" dt="2024-03-13T21:22:03.294" v="573" actId="20577"/>
          <ac:spMkLst>
            <pc:docMk/>
            <pc:sldMk cId="2373972166" sldId="258"/>
            <ac:spMk id="30" creationId="{D4FBAE84-DC27-4827-964C-C435A7A0459E}"/>
          </ac:spMkLst>
        </pc:spChg>
        <pc:spChg chg="add mod">
          <ac:chgData name="Dong Yang" userId="141f99a0-1982-4575-b229-65b30d0025e1" providerId="ADAL" clId="{D27F7C55-E8E6-4199-840B-DA8443600BDD}" dt="2024-03-13T21:31:24.123" v="729" actId="20577"/>
          <ac:spMkLst>
            <pc:docMk/>
            <pc:sldMk cId="2373972166" sldId="258"/>
            <ac:spMk id="31" creationId="{04DCDA1C-D850-4AFC-82D5-A853A501E977}"/>
          </ac:spMkLst>
        </pc:spChg>
        <pc:picChg chg="del">
          <ac:chgData name="Dong Yang" userId="141f99a0-1982-4575-b229-65b30d0025e1" providerId="ADAL" clId="{D27F7C55-E8E6-4199-840B-DA8443600BDD}" dt="2024-03-13T21:18:06.047" v="477" actId="478"/>
          <ac:picMkLst>
            <pc:docMk/>
            <pc:sldMk cId="2373972166" sldId="258"/>
            <ac:picMk id="2" creationId="{25FA6481-BE6B-49F0-674C-3CBF959A8298}"/>
          </ac:picMkLst>
        </pc:picChg>
        <pc:picChg chg="mod">
          <ac:chgData name="Dong Yang" userId="141f99a0-1982-4575-b229-65b30d0025e1" providerId="ADAL" clId="{D27F7C55-E8E6-4199-840B-DA8443600BDD}" dt="2024-03-13T21:31:31.041" v="734" actId="1036"/>
          <ac:picMkLst>
            <pc:docMk/>
            <pc:sldMk cId="2373972166" sldId="258"/>
            <ac:picMk id="18" creationId="{EBDF550F-8FC6-4481-A2A5-7337C094243B}"/>
          </ac:picMkLst>
        </pc:picChg>
        <pc:picChg chg="mod">
          <ac:chgData name="Dong Yang" userId="141f99a0-1982-4575-b229-65b30d0025e1" providerId="ADAL" clId="{D27F7C55-E8E6-4199-840B-DA8443600BDD}" dt="2024-03-13T21:02:37.078" v="287" actId="14100"/>
          <ac:picMkLst>
            <pc:docMk/>
            <pc:sldMk cId="2373972166" sldId="258"/>
            <ac:picMk id="25" creationId="{E84BB227-B44D-4358-A822-8F04FB5F1437}"/>
          </ac:picMkLst>
        </pc:picChg>
        <pc:picChg chg="add">
          <ac:chgData name="Dong Yang" userId="141f99a0-1982-4575-b229-65b30d0025e1" providerId="ADAL" clId="{D27F7C55-E8E6-4199-840B-DA8443600BDD}" dt="2024-03-13T21:18:06.326" v="478"/>
          <ac:picMkLst>
            <pc:docMk/>
            <pc:sldMk cId="2373972166" sldId="258"/>
            <ac:picMk id="28" creationId="{AB253492-8DC3-426A-8E03-1B34A32181B7}"/>
          </ac:picMkLst>
        </pc:picChg>
        <pc:picChg chg="add">
          <ac:chgData name="Dong Yang" userId="141f99a0-1982-4575-b229-65b30d0025e1" providerId="ADAL" clId="{D27F7C55-E8E6-4199-840B-DA8443600BDD}" dt="2024-03-13T21:22:00.022" v="571"/>
          <ac:picMkLst>
            <pc:docMk/>
            <pc:sldMk cId="2373972166" sldId="258"/>
            <ac:picMk id="29" creationId="{69052F59-BA68-408D-987D-74887B48F14F}"/>
          </ac:picMkLst>
        </pc:picChg>
        <pc:picChg chg="add">
          <ac:chgData name="Dong Yang" userId="141f99a0-1982-4575-b229-65b30d0025e1" providerId="ADAL" clId="{D27F7C55-E8E6-4199-840B-DA8443600BDD}" dt="2024-03-13T21:31:45.619" v="738"/>
          <ac:picMkLst>
            <pc:docMk/>
            <pc:sldMk cId="2373972166" sldId="258"/>
            <ac:picMk id="32" creationId="{2F7665A0-AF5B-45AB-B797-14094EE47C5A}"/>
          </ac:picMkLst>
        </pc:picChg>
      </pc:sldChg>
      <pc:sldChg chg="addSp delSp modSp add ord modTransition">
        <pc:chgData name="Dong Yang" userId="141f99a0-1982-4575-b229-65b30d0025e1" providerId="ADAL" clId="{D27F7C55-E8E6-4199-840B-DA8443600BDD}" dt="2024-03-13T21:37:09.321" v="828" actId="1037"/>
        <pc:sldMkLst>
          <pc:docMk/>
          <pc:sldMk cId="2238046282" sldId="259"/>
        </pc:sldMkLst>
        <pc:spChg chg="del mod">
          <ac:chgData name="Dong Yang" userId="141f99a0-1982-4575-b229-65b30d0025e1" providerId="ADAL" clId="{D27F7C55-E8E6-4199-840B-DA8443600BDD}" dt="2024-03-13T21:23:10.412" v="598" actId="478"/>
          <ac:spMkLst>
            <pc:docMk/>
            <pc:sldMk cId="2238046282" sldId="259"/>
            <ac:spMk id="3" creationId="{4717C302-6E27-F46D-9D70-78E592102649}"/>
          </ac:spMkLst>
        </pc:spChg>
        <pc:spChg chg="del mod">
          <ac:chgData name="Dong Yang" userId="141f99a0-1982-4575-b229-65b30d0025e1" providerId="ADAL" clId="{D27F7C55-E8E6-4199-840B-DA8443600BDD}" dt="2024-03-13T21:37:05.624" v="826"/>
          <ac:spMkLst>
            <pc:docMk/>
            <pc:sldMk cId="2238046282" sldId="259"/>
            <ac:spMk id="5" creationId="{05BE39D8-6E75-C442-2FCE-2CFDA6077A82}"/>
          </ac:spMkLst>
        </pc:spChg>
        <pc:spChg chg="mod">
          <ac:chgData name="Dong Yang" userId="141f99a0-1982-4575-b229-65b30d0025e1" providerId="ADAL" clId="{D27F7C55-E8E6-4199-840B-DA8443600BDD}" dt="2024-03-13T20:49:43.702" v="66" actId="114"/>
          <ac:spMkLst>
            <pc:docMk/>
            <pc:sldMk cId="2238046282" sldId="259"/>
            <ac:spMk id="14" creationId="{449C6A6B-676F-FEC6-853A-28EEAC70EBD6}"/>
          </ac:spMkLst>
        </pc:spChg>
        <pc:spChg chg="add mod">
          <ac:chgData name="Dong Yang" userId="141f99a0-1982-4575-b229-65b30d0025e1" providerId="ADAL" clId="{D27F7C55-E8E6-4199-840B-DA8443600BDD}" dt="2024-03-13T21:37:09.321" v="828" actId="1037"/>
          <ac:spMkLst>
            <pc:docMk/>
            <pc:sldMk cId="2238046282" sldId="259"/>
            <ac:spMk id="17" creationId="{4C59AB99-5B48-46CD-B100-B248912A4B41}"/>
          </ac:spMkLst>
        </pc:spChg>
        <pc:spChg chg="add mod">
          <ac:chgData name="Dong Yang" userId="141f99a0-1982-4575-b229-65b30d0025e1" providerId="ADAL" clId="{D27F7C55-E8E6-4199-840B-DA8443600BDD}" dt="2024-03-13T21:37:04.416" v="824" actId="122"/>
          <ac:spMkLst>
            <pc:docMk/>
            <pc:sldMk cId="2238046282" sldId="259"/>
            <ac:spMk id="19" creationId="{602DE295-E77D-407B-BEFD-8DC70A016C8E}"/>
          </ac:spMkLst>
        </pc:spChg>
        <pc:spChg chg="mod">
          <ac:chgData name="Dong Yang" userId="141f99a0-1982-4575-b229-65b30d0025e1" providerId="ADAL" clId="{D27F7C55-E8E6-4199-840B-DA8443600BDD}" dt="2024-03-13T20:49:43.702" v="66" actId="114"/>
          <ac:spMkLst>
            <pc:docMk/>
            <pc:sldMk cId="2238046282" sldId="259"/>
            <ac:spMk id="20" creationId="{DAE5373D-6820-69C3-D835-3994721CF06A}"/>
          </ac:spMkLst>
        </pc:spChg>
        <pc:spChg chg="mod">
          <ac:chgData name="Dong Yang" userId="141f99a0-1982-4575-b229-65b30d0025e1" providerId="ADAL" clId="{D27F7C55-E8E6-4199-840B-DA8443600BDD}" dt="2024-03-13T20:49:43.702" v="66" actId="114"/>
          <ac:spMkLst>
            <pc:docMk/>
            <pc:sldMk cId="2238046282" sldId="259"/>
            <ac:spMk id="21" creationId="{67B4BBD4-72CC-BF4E-E619-CDD735412AFA}"/>
          </ac:spMkLst>
        </pc:spChg>
        <pc:spChg chg="mod">
          <ac:chgData name="Dong Yang" userId="141f99a0-1982-4575-b229-65b30d0025e1" providerId="ADAL" clId="{D27F7C55-E8E6-4199-840B-DA8443600BDD}" dt="2024-03-13T20:49:43.702" v="66" actId="114"/>
          <ac:spMkLst>
            <pc:docMk/>
            <pc:sldMk cId="2238046282" sldId="259"/>
            <ac:spMk id="22" creationId="{219882DE-63CD-94F0-48AA-E87AC8184115}"/>
          </ac:spMkLst>
        </pc:spChg>
        <pc:spChg chg="mod">
          <ac:chgData name="Dong Yang" userId="141f99a0-1982-4575-b229-65b30d0025e1" providerId="ADAL" clId="{D27F7C55-E8E6-4199-840B-DA8443600BDD}" dt="2024-03-13T20:49:43.702" v="66" actId="114"/>
          <ac:spMkLst>
            <pc:docMk/>
            <pc:sldMk cId="2238046282" sldId="259"/>
            <ac:spMk id="23" creationId="{1D6D9533-6F86-2287-E057-B3A0CAD9A628}"/>
          </ac:spMkLst>
        </pc:spChg>
        <pc:spChg chg="mod">
          <ac:chgData name="Dong Yang" userId="141f99a0-1982-4575-b229-65b30d0025e1" providerId="ADAL" clId="{D27F7C55-E8E6-4199-840B-DA8443600BDD}" dt="2024-03-13T21:23:24.567" v="602" actId="1035"/>
          <ac:spMkLst>
            <pc:docMk/>
            <pc:sldMk cId="2238046282" sldId="259"/>
            <ac:spMk id="27" creationId="{6D428950-4756-5C06-CD40-E72D47E49B7C}"/>
          </ac:spMkLst>
        </pc:spChg>
        <pc:picChg chg="del">
          <ac:chgData name="Dong Yang" userId="141f99a0-1982-4575-b229-65b30d0025e1" providerId="ADAL" clId="{D27F7C55-E8E6-4199-840B-DA8443600BDD}" dt="2024-03-13T21:19:26.649" v="487" actId="478"/>
          <ac:picMkLst>
            <pc:docMk/>
            <pc:sldMk cId="2238046282" sldId="259"/>
            <ac:picMk id="2" creationId="{F3CFA5C7-7C5E-09E5-6124-9AEB899D6E3B}"/>
          </ac:picMkLst>
        </pc:picChg>
        <pc:picChg chg="mod">
          <ac:chgData name="Dong Yang" userId="141f99a0-1982-4575-b229-65b30d0025e1" providerId="ADAL" clId="{D27F7C55-E8E6-4199-840B-DA8443600BDD}" dt="2024-03-13T21:36:54.619" v="819" actId="1036"/>
          <ac:picMkLst>
            <pc:docMk/>
            <pc:sldMk cId="2238046282" sldId="259"/>
            <ac:picMk id="8" creationId="{4CFCE4DC-5B0D-50A7-1E76-778428687254}"/>
          </ac:picMkLst>
        </pc:picChg>
        <pc:picChg chg="mod">
          <ac:chgData name="Dong Yang" userId="141f99a0-1982-4575-b229-65b30d0025e1" providerId="ADAL" clId="{D27F7C55-E8E6-4199-840B-DA8443600BDD}" dt="2024-03-13T21:36:54.619" v="819" actId="1036"/>
          <ac:picMkLst>
            <pc:docMk/>
            <pc:sldMk cId="2238046282" sldId="259"/>
            <ac:picMk id="12" creationId="{F275F23B-74D9-3401-03F0-7A5AEAA61698}"/>
          </ac:picMkLst>
        </pc:picChg>
        <pc:picChg chg="add del">
          <ac:chgData name="Dong Yang" userId="141f99a0-1982-4575-b229-65b30d0025e1" providerId="ADAL" clId="{D27F7C55-E8E6-4199-840B-DA8443600BDD}" dt="2024-03-13T21:36:55.848" v="820" actId="478"/>
          <ac:picMkLst>
            <pc:docMk/>
            <pc:sldMk cId="2238046282" sldId="259"/>
            <ac:picMk id="15" creationId="{7B1B5224-9E51-4C0B-9DA8-AE5B9A0B0ACD}"/>
          </ac:picMkLst>
        </pc:picChg>
        <pc:picChg chg="add">
          <ac:chgData name="Dong Yang" userId="141f99a0-1982-4575-b229-65b30d0025e1" providerId="ADAL" clId="{D27F7C55-E8E6-4199-840B-DA8443600BDD}" dt="2024-03-13T21:23:10.670" v="599"/>
          <ac:picMkLst>
            <pc:docMk/>
            <pc:sldMk cId="2238046282" sldId="259"/>
            <ac:picMk id="16" creationId="{7C87F7F0-9FA6-4F2D-97D7-2C85D07C371C}"/>
          </ac:picMkLst>
        </pc:picChg>
        <pc:picChg chg="add">
          <ac:chgData name="Dong Yang" userId="141f99a0-1982-4575-b229-65b30d0025e1" providerId="ADAL" clId="{D27F7C55-E8E6-4199-840B-DA8443600BDD}" dt="2024-03-13T21:36:56.862" v="821"/>
          <ac:picMkLst>
            <pc:docMk/>
            <pc:sldMk cId="2238046282" sldId="259"/>
            <ac:picMk id="18" creationId="{F788AF8D-5DF8-428D-AA92-CF579BD3F926}"/>
          </ac:picMkLst>
        </pc:picChg>
        <pc:picChg chg="mod modCrop">
          <ac:chgData name="Dong Yang" userId="141f99a0-1982-4575-b229-65b30d0025e1" providerId="ADAL" clId="{D27F7C55-E8E6-4199-840B-DA8443600BDD}" dt="2024-03-13T21:23:35.124" v="603" actId="732"/>
          <ac:picMkLst>
            <pc:docMk/>
            <pc:sldMk cId="2238046282" sldId="259"/>
            <ac:picMk id="24" creationId="{41385AEE-01E9-45B3-D45D-9516C91D57C8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4T00:09:59.106" v="1224" actId="20577"/>
        <pc:sldMkLst>
          <pc:docMk/>
          <pc:sldMk cId="2277362401" sldId="260"/>
        </pc:sldMkLst>
        <pc:spChg chg="del mod">
          <ac:chgData name="Dong Yang" userId="141f99a0-1982-4575-b229-65b30d0025e1" providerId="ADAL" clId="{D27F7C55-E8E6-4199-840B-DA8443600BDD}" dt="2024-03-13T21:44:30.305" v="956"/>
          <ac:spMkLst>
            <pc:docMk/>
            <pc:sldMk cId="2277362401" sldId="260"/>
            <ac:spMk id="2" creationId="{CD8D2290-C1B3-BE30-6547-A0BA4CC99D00}"/>
          </ac:spMkLst>
        </pc:spChg>
        <pc:spChg chg="mod">
          <ac:chgData name="Dong Yang" userId="141f99a0-1982-4575-b229-65b30d0025e1" providerId="ADAL" clId="{D27F7C55-E8E6-4199-840B-DA8443600BDD}" dt="2024-03-13T20:53:14.193" v="103" actId="114"/>
          <ac:spMkLst>
            <pc:docMk/>
            <pc:sldMk cId="2277362401" sldId="260"/>
            <ac:spMk id="4" creationId="{B77785CC-3530-3B43-D100-64BE379114DC}"/>
          </ac:spMkLst>
        </pc:spChg>
        <pc:spChg chg="del mod">
          <ac:chgData name="Dong Yang" userId="141f99a0-1982-4575-b229-65b30d0025e1" providerId="ADAL" clId="{D27F7C55-E8E6-4199-840B-DA8443600BDD}" dt="2024-03-13T21:27:45.148" v="672" actId="478"/>
          <ac:spMkLst>
            <pc:docMk/>
            <pc:sldMk cId="2277362401" sldId="260"/>
            <ac:spMk id="7" creationId="{47733347-52DE-4370-CFA1-EE42366BBE43}"/>
          </ac:spMkLst>
        </pc:spChg>
        <pc:spChg chg="mod">
          <ac:chgData name="Dong Yang" userId="141f99a0-1982-4575-b229-65b30d0025e1" providerId="ADAL" clId="{D27F7C55-E8E6-4199-840B-DA8443600BDD}" dt="2024-03-13T20:53:14.193" v="103" actId="114"/>
          <ac:spMkLst>
            <pc:docMk/>
            <pc:sldMk cId="2277362401" sldId="260"/>
            <ac:spMk id="8" creationId="{E1B6B796-5CDF-759E-692E-6C04EDBEA2B5}"/>
          </ac:spMkLst>
        </pc:spChg>
        <pc:spChg chg="mod">
          <ac:chgData name="Dong Yang" userId="141f99a0-1982-4575-b229-65b30d0025e1" providerId="ADAL" clId="{D27F7C55-E8E6-4199-840B-DA8443600BDD}" dt="2024-03-13T20:53:14.193" v="103" actId="114"/>
          <ac:spMkLst>
            <pc:docMk/>
            <pc:sldMk cId="2277362401" sldId="260"/>
            <ac:spMk id="9" creationId="{9B2D7AF6-D626-AF6C-B826-60C389D0DC89}"/>
          </ac:spMkLst>
        </pc:spChg>
        <pc:spChg chg="mod">
          <ac:chgData name="Dong Yang" userId="141f99a0-1982-4575-b229-65b30d0025e1" providerId="ADAL" clId="{D27F7C55-E8E6-4199-840B-DA8443600BDD}" dt="2024-03-13T20:53:14.193" v="103" actId="114"/>
          <ac:spMkLst>
            <pc:docMk/>
            <pc:sldMk cId="2277362401" sldId="260"/>
            <ac:spMk id="10" creationId="{D76B0188-30C4-AA43-8811-56E7CDD5C065}"/>
          </ac:spMkLst>
        </pc:spChg>
        <pc:spChg chg="mod">
          <ac:chgData name="Dong Yang" userId="141f99a0-1982-4575-b229-65b30d0025e1" providerId="ADAL" clId="{D27F7C55-E8E6-4199-840B-DA8443600BDD}" dt="2024-03-13T20:53:14.193" v="103" actId="114"/>
          <ac:spMkLst>
            <pc:docMk/>
            <pc:sldMk cId="2277362401" sldId="260"/>
            <ac:spMk id="11" creationId="{234435C1-C4A9-EA8E-D724-AED8D3E91207}"/>
          </ac:spMkLst>
        </pc:spChg>
        <pc:spChg chg="add mod">
          <ac:chgData name="Dong Yang" userId="141f99a0-1982-4575-b229-65b30d0025e1" providerId="ADAL" clId="{D27F7C55-E8E6-4199-840B-DA8443600BDD}" dt="2024-03-14T00:09:59.106" v="1224" actId="20577"/>
          <ac:spMkLst>
            <pc:docMk/>
            <pc:sldMk cId="2277362401" sldId="260"/>
            <ac:spMk id="14" creationId="{6D918F9C-AEC2-4838-876B-232F38C11BA4}"/>
          </ac:spMkLst>
        </pc:spChg>
        <pc:spChg chg="add mod">
          <ac:chgData name="Dong Yang" userId="141f99a0-1982-4575-b229-65b30d0025e1" providerId="ADAL" clId="{D27F7C55-E8E6-4199-840B-DA8443600BDD}" dt="2024-03-13T21:44:26.973" v="952"/>
          <ac:spMkLst>
            <pc:docMk/>
            <pc:sldMk cId="2277362401" sldId="260"/>
            <ac:spMk id="16" creationId="{98B7A025-115A-4746-A773-3FB1E409C311}"/>
          </ac:spMkLst>
        </pc:spChg>
        <pc:picChg chg="del">
          <ac:chgData name="Dong Yang" userId="141f99a0-1982-4575-b229-65b30d0025e1" providerId="ADAL" clId="{D27F7C55-E8E6-4199-840B-DA8443600BDD}" dt="2024-03-13T21:20:06.100" v="509" actId="478"/>
          <ac:picMkLst>
            <pc:docMk/>
            <pc:sldMk cId="2277362401" sldId="260"/>
            <ac:picMk id="6" creationId="{14091EF6-1768-71E8-80D4-3663C0F395CD}"/>
          </ac:picMkLst>
        </pc:picChg>
        <pc:picChg chg="add del">
          <ac:chgData name="Dong Yang" userId="141f99a0-1982-4575-b229-65b30d0025e1" providerId="ADAL" clId="{D27F7C55-E8E6-4199-840B-DA8443600BDD}" dt="2024-03-13T21:44:20.298" v="948" actId="478"/>
          <ac:picMkLst>
            <pc:docMk/>
            <pc:sldMk cId="2277362401" sldId="260"/>
            <ac:picMk id="12" creationId="{5A0DFDFF-043D-4BF4-84DC-59E1CCFBA744}"/>
          </ac:picMkLst>
        </pc:picChg>
        <pc:picChg chg="add">
          <ac:chgData name="Dong Yang" userId="141f99a0-1982-4575-b229-65b30d0025e1" providerId="ADAL" clId="{D27F7C55-E8E6-4199-840B-DA8443600BDD}" dt="2024-03-13T21:27:46.121" v="673"/>
          <ac:picMkLst>
            <pc:docMk/>
            <pc:sldMk cId="2277362401" sldId="260"/>
            <ac:picMk id="13" creationId="{29021E05-49DC-4B91-BC2C-FBE96FF2798A}"/>
          </ac:picMkLst>
        </pc:picChg>
        <pc:picChg chg="add">
          <ac:chgData name="Dong Yang" userId="141f99a0-1982-4575-b229-65b30d0025e1" providerId="ADAL" clId="{D27F7C55-E8E6-4199-840B-DA8443600BDD}" dt="2024-03-13T21:44:21.301" v="949"/>
          <ac:picMkLst>
            <pc:docMk/>
            <pc:sldMk cId="2277362401" sldId="260"/>
            <ac:picMk id="15" creationId="{4FAF8632-A124-473C-9801-E75916F58662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3T21:38:19.005" v="849" actId="1037"/>
        <pc:sldMkLst>
          <pc:docMk/>
          <pc:sldMk cId="1083020978" sldId="262"/>
        </pc:sldMkLst>
        <pc:spChg chg="del mod">
          <ac:chgData name="Dong Yang" userId="141f99a0-1982-4575-b229-65b30d0025e1" providerId="ADAL" clId="{D27F7C55-E8E6-4199-840B-DA8443600BDD}" dt="2024-03-13T21:38:06.172" v="846"/>
          <ac:spMkLst>
            <pc:docMk/>
            <pc:sldMk cId="1083020978" sldId="262"/>
            <ac:spMk id="2" creationId="{90D4388B-DF0A-B027-872B-CD6C0BB982C4}"/>
          </ac:spMkLst>
        </pc:spChg>
        <pc:spChg chg="mod">
          <ac:chgData name="Dong Yang" userId="141f99a0-1982-4575-b229-65b30d0025e1" providerId="ADAL" clId="{D27F7C55-E8E6-4199-840B-DA8443600BDD}" dt="2024-03-13T20:47:18.407" v="22" actId="114"/>
          <ac:spMkLst>
            <pc:docMk/>
            <pc:sldMk cId="1083020978" sldId="262"/>
            <ac:spMk id="3" creationId="{EA9944C1-3942-0B12-E3A1-45C7A22CD5AB}"/>
          </ac:spMkLst>
        </pc:spChg>
        <pc:spChg chg="mod">
          <ac:chgData name="Dong Yang" userId="141f99a0-1982-4575-b229-65b30d0025e1" providerId="ADAL" clId="{D27F7C55-E8E6-4199-840B-DA8443600BDD}" dt="2024-03-13T20:49:11.168" v="59" actId="114"/>
          <ac:spMkLst>
            <pc:docMk/>
            <pc:sldMk cId="1083020978" sldId="262"/>
            <ac:spMk id="4" creationId="{BBA91E97-1C85-347B-224F-7BA04E006153}"/>
          </ac:spMkLst>
        </pc:spChg>
        <pc:spChg chg="mod">
          <ac:chgData name="Dong Yang" userId="141f99a0-1982-4575-b229-65b30d0025e1" providerId="ADAL" clId="{D27F7C55-E8E6-4199-840B-DA8443600BDD}" dt="2024-03-13T20:47:06.764" v="19" actId="114"/>
          <ac:spMkLst>
            <pc:docMk/>
            <pc:sldMk cId="1083020978" sldId="262"/>
            <ac:spMk id="6" creationId="{79282A13-A6C1-6A34-5E97-D5CEEF1283B3}"/>
          </ac:spMkLst>
        </pc:spChg>
        <pc:spChg chg="mod">
          <ac:chgData name="Dong Yang" userId="141f99a0-1982-4575-b229-65b30d0025e1" providerId="ADAL" clId="{D27F7C55-E8E6-4199-840B-DA8443600BDD}" dt="2024-03-13T20:47:06.764" v="19" actId="114"/>
          <ac:spMkLst>
            <pc:docMk/>
            <pc:sldMk cId="1083020978" sldId="262"/>
            <ac:spMk id="7" creationId="{094F57E6-9034-BA86-CE3B-DCF95B7B75D7}"/>
          </ac:spMkLst>
        </pc:spChg>
        <pc:spChg chg="del mod">
          <ac:chgData name="Dong Yang" userId="141f99a0-1982-4575-b229-65b30d0025e1" providerId="ADAL" clId="{D27F7C55-E8E6-4199-840B-DA8443600BDD}" dt="2024-03-13T21:24:10.969" v="612" actId="478"/>
          <ac:spMkLst>
            <pc:docMk/>
            <pc:sldMk cId="1083020978" sldId="262"/>
            <ac:spMk id="8" creationId="{08BB5032-D296-6A8E-6CB9-BED7541FCC5F}"/>
          </ac:spMkLst>
        </pc:spChg>
        <pc:spChg chg="mod">
          <ac:chgData name="Dong Yang" userId="141f99a0-1982-4575-b229-65b30d0025e1" providerId="ADAL" clId="{D27F7C55-E8E6-4199-840B-DA8443600BDD}" dt="2024-03-13T20:47:42.100" v="32" actId="114"/>
          <ac:spMkLst>
            <pc:docMk/>
            <pc:sldMk cId="1083020978" sldId="262"/>
            <ac:spMk id="15" creationId="{5A60EDA1-019E-4637-89AD-292DA65271B5}"/>
          </ac:spMkLst>
        </pc:spChg>
        <pc:spChg chg="mod">
          <ac:chgData name="Dong Yang" userId="141f99a0-1982-4575-b229-65b30d0025e1" providerId="ADAL" clId="{D27F7C55-E8E6-4199-840B-DA8443600BDD}" dt="2024-03-13T20:48:55.505" v="57" actId="114"/>
          <ac:spMkLst>
            <pc:docMk/>
            <pc:sldMk cId="1083020978" sldId="262"/>
            <ac:spMk id="18" creationId="{1E78FCB3-EA5C-448D-B72B-C5C529125DDA}"/>
          </ac:spMkLst>
        </pc:spChg>
        <pc:spChg chg="mod">
          <ac:chgData name="Dong Yang" userId="141f99a0-1982-4575-b229-65b30d0025e1" providerId="ADAL" clId="{D27F7C55-E8E6-4199-840B-DA8443600BDD}" dt="2024-03-13T21:37:49.369" v="838" actId="1036"/>
          <ac:spMkLst>
            <pc:docMk/>
            <pc:sldMk cId="1083020978" sldId="262"/>
            <ac:spMk id="23" creationId="{B511C954-6896-4B92-A341-56C6A828A635}"/>
          </ac:spMkLst>
        </pc:spChg>
        <pc:spChg chg="mod">
          <ac:chgData name="Dong Yang" userId="141f99a0-1982-4575-b229-65b30d0025e1" providerId="ADAL" clId="{D27F7C55-E8E6-4199-840B-DA8443600BDD}" dt="2024-03-13T21:37:49.369" v="838" actId="1036"/>
          <ac:spMkLst>
            <pc:docMk/>
            <pc:sldMk cId="1083020978" sldId="262"/>
            <ac:spMk id="24" creationId="{9819BC25-B705-4B23-B7E7-BB78A6B6D6F6}"/>
          </ac:spMkLst>
        </pc:spChg>
        <pc:spChg chg="mod">
          <ac:chgData name="Dong Yang" userId="141f99a0-1982-4575-b229-65b30d0025e1" providerId="ADAL" clId="{D27F7C55-E8E6-4199-840B-DA8443600BDD}" dt="2024-03-13T20:47:55.821" v="38" actId="114"/>
          <ac:spMkLst>
            <pc:docMk/>
            <pc:sldMk cId="1083020978" sldId="262"/>
            <ac:spMk id="26" creationId="{D341B1FB-C9E6-405E-8AEB-4CEDD3D93E20}"/>
          </ac:spMkLst>
        </pc:spChg>
        <pc:spChg chg="mod">
          <ac:chgData name="Dong Yang" userId="141f99a0-1982-4575-b229-65b30d0025e1" providerId="ADAL" clId="{D27F7C55-E8E6-4199-840B-DA8443600BDD}" dt="2024-03-13T20:49:19.491" v="60" actId="114"/>
          <ac:spMkLst>
            <pc:docMk/>
            <pc:sldMk cId="1083020978" sldId="262"/>
            <ac:spMk id="27" creationId="{C9572940-AB95-4E14-AB20-D71B7B89DD78}"/>
          </ac:spMkLst>
        </pc:spChg>
        <pc:spChg chg="mod">
          <ac:chgData name="Dong Yang" userId="141f99a0-1982-4575-b229-65b30d0025e1" providerId="ADAL" clId="{D27F7C55-E8E6-4199-840B-DA8443600BDD}" dt="2024-03-13T20:49:21.567" v="61" actId="114"/>
          <ac:spMkLst>
            <pc:docMk/>
            <pc:sldMk cId="1083020978" sldId="262"/>
            <ac:spMk id="28" creationId="{9E0C3ED7-EACF-4C54-8BE4-96A68315E123}"/>
          </ac:spMkLst>
        </pc:spChg>
        <pc:spChg chg="mod">
          <ac:chgData name="Dong Yang" userId="141f99a0-1982-4575-b229-65b30d0025e1" providerId="ADAL" clId="{D27F7C55-E8E6-4199-840B-DA8443600BDD}" dt="2024-03-13T20:47:06.764" v="19" actId="114"/>
          <ac:spMkLst>
            <pc:docMk/>
            <pc:sldMk cId="1083020978" sldId="262"/>
            <ac:spMk id="29" creationId="{382DE6CB-D9A7-4E9D-AC5B-3F8F9203E69D}"/>
          </ac:spMkLst>
        </pc:spChg>
        <pc:spChg chg="mod">
          <ac:chgData name="Dong Yang" userId="141f99a0-1982-4575-b229-65b30d0025e1" providerId="ADAL" clId="{D27F7C55-E8E6-4199-840B-DA8443600BDD}" dt="2024-03-13T20:49:25.526" v="62" actId="114"/>
          <ac:spMkLst>
            <pc:docMk/>
            <pc:sldMk cId="1083020978" sldId="262"/>
            <ac:spMk id="30" creationId="{B6BA813C-9744-4D80-A773-6F125E459B0C}"/>
          </ac:spMkLst>
        </pc:spChg>
        <pc:spChg chg="add mod">
          <ac:chgData name="Dong Yang" userId="141f99a0-1982-4575-b229-65b30d0025e1" providerId="ADAL" clId="{D27F7C55-E8E6-4199-840B-DA8443600BDD}" dt="2024-03-13T21:38:19.005" v="849" actId="1037"/>
          <ac:spMkLst>
            <pc:docMk/>
            <pc:sldMk cId="1083020978" sldId="262"/>
            <ac:spMk id="31" creationId="{A0F6011C-A671-4ED7-B53F-966A06C34BF9}"/>
          </ac:spMkLst>
        </pc:spChg>
        <pc:spChg chg="add mod">
          <ac:chgData name="Dong Yang" userId="141f99a0-1982-4575-b229-65b30d0025e1" providerId="ADAL" clId="{D27F7C55-E8E6-4199-840B-DA8443600BDD}" dt="2024-03-13T21:38:09.868" v="847" actId="20577"/>
          <ac:spMkLst>
            <pc:docMk/>
            <pc:sldMk cId="1083020978" sldId="262"/>
            <ac:spMk id="33" creationId="{FFA7A1A7-9E87-4671-92A9-D0402F134037}"/>
          </ac:spMkLst>
        </pc:spChg>
        <pc:picChg chg="del mod">
          <ac:chgData name="Dong Yang" userId="141f99a0-1982-4575-b229-65b30d0025e1" providerId="ADAL" clId="{D27F7C55-E8E6-4199-840B-DA8443600BDD}" dt="2024-03-13T21:19:35.531" v="491" actId="478"/>
          <ac:picMkLst>
            <pc:docMk/>
            <pc:sldMk cId="1083020978" sldId="262"/>
            <ac:picMk id="5" creationId="{8742987B-DF6A-B073-E7DF-CF259C18D022}"/>
          </ac:picMkLst>
        </pc:picChg>
        <pc:picChg chg="mod">
          <ac:chgData name="Dong Yang" userId="141f99a0-1982-4575-b229-65b30d0025e1" providerId="ADAL" clId="{D27F7C55-E8E6-4199-840B-DA8443600BDD}" dt="2024-03-13T21:37:49.369" v="838" actId="1036"/>
          <ac:picMkLst>
            <pc:docMk/>
            <pc:sldMk cId="1083020978" sldId="262"/>
            <ac:picMk id="10" creationId="{A704E284-173B-457A-89A6-88EC1903A5AF}"/>
          </ac:picMkLst>
        </pc:picChg>
        <pc:picChg chg="mod">
          <ac:chgData name="Dong Yang" userId="141f99a0-1982-4575-b229-65b30d0025e1" providerId="ADAL" clId="{D27F7C55-E8E6-4199-840B-DA8443600BDD}" dt="2024-03-13T21:37:49.369" v="838" actId="1036"/>
          <ac:picMkLst>
            <pc:docMk/>
            <pc:sldMk cId="1083020978" sldId="262"/>
            <ac:picMk id="16" creationId="{5A6F4257-6FC6-4759-B2FD-0E999FC607A0}"/>
          </ac:picMkLst>
        </pc:picChg>
        <pc:picChg chg="add del">
          <ac:chgData name="Dong Yang" userId="141f99a0-1982-4575-b229-65b30d0025e1" providerId="ADAL" clId="{D27F7C55-E8E6-4199-840B-DA8443600BDD}" dt="2024-03-13T21:37:42.524" v="835" actId="478"/>
          <ac:picMkLst>
            <pc:docMk/>
            <pc:sldMk cId="1083020978" sldId="262"/>
            <ac:picMk id="21" creationId="{7F47025C-1C65-4B3E-BA00-40B67E5C239E}"/>
          </ac:picMkLst>
        </pc:picChg>
        <pc:picChg chg="add">
          <ac:chgData name="Dong Yang" userId="141f99a0-1982-4575-b229-65b30d0025e1" providerId="ADAL" clId="{D27F7C55-E8E6-4199-840B-DA8443600BDD}" dt="2024-03-13T21:24:11.285" v="613"/>
          <ac:picMkLst>
            <pc:docMk/>
            <pc:sldMk cId="1083020978" sldId="262"/>
            <ac:picMk id="22" creationId="{CA66B041-851C-4937-9BF9-3C12F82ACF66}"/>
          </ac:picMkLst>
        </pc:picChg>
        <pc:picChg chg="mod">
          <ac:chgData name="Dong Yang" userId="141f99a0-1982-4575-b229-65b30d0025e1" providerId="ADAL" clId="{D27F7C55-E8E6-4199-840B-DA8443600BDD}" dt="2024-03-13T20:47:06.764" v="19" actId="114"/>
          <ac:picMkLst>
            <pc:docMk/>
            <pc:sldMk cId="1083020978" sldId="262"/>
            <ac:picMk id="25" creationId="{405C0952-6344-4C36-9B3F-6F1C1AED6677}"/>
          </ac:picMkLst>
        </pc:picChg>
        <pc:picChg chg="add">
          <ac:chgData name="Dong Yang" userId="141f99a0-1982-4575-b229-65b30d0025e1" providerId="ADAL" clId="{D27F7C55-E8E6-4199-840B-DA8443600BDD}" dt="2024-03-13T21:37:50.943" v="839"/>
          <ac:picMkLst>
            <pc:docMk/>
            <pc:sldMk cId="1083020978" sldId="262"/>
            <ac:picMk id="32" creationId="{26FA17EA-DA37-48AB-972D-666A2AF6EC8B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3T21:30:44.716" v="719"/>
        <pc:sldMkLst>
          <pc:docMk/>
          <pc:sldMk cId="2842537988" sldId="266"/>
        </pc:sldMkLst>
        <pc:spChg chg="mod">
          <ac:chgData name="Dong Yang" userId="141f99a0-1982-4575-b229-65b30d0025e1" providerId="ADAL" clId="{D27F7C55-E8E6-4199-840B-DA8443600BDD}" dt="2024-03-13T20:46:24.077" v="8" actId="114"/>
          <ac:spMkLst>
            <pc:docMk/>
            <pc:sldMk cId="2842537988" sldId="266"/>
            <ac:spMk id="2" creationId="{90D4388B-DF0A-B027-872B-CD6C0BB982C4}"/>
          </ac:spMkLst>
        </pc:spChg>
        <pc:spChg chg="del mod">
          <ac:chgData name="Dong Yang" userId="141f99a0-1982-4575-b229-65b30d0025e1" providerId="ADAL" clId="{D27F7C55-E8E6-4199-840B-DA8443600BDD}" dt="2024-03-13T21:29:37.281" v="704"/>
          <ac:spMkLst>
            <pc:docMk/>
            <pc:sldMk cId="2842537988" sldId="266"/>
            <ac:spMk id="5" creationId="{0C941995-2D97-8498-812C-2CE2BA3770BD}"/>
          </ac:spMkLst>
        </pc:spChg>
        <pc:spChg chg="mod">
          <ac:chgData name="Dong Yang" userId="141f99a0-1982-4575-b229-65b30d0025e1" providerId="ADAL" clId="{D27F7C55-E8E6-4199-840B-DA8443600BDD}" dt="2024-03-13T20:46:24.077" v="8" actId="114"/>
          <ac:spMkLst>
            <pc:docMk/>
            <pc:sldMk cId="2842537988" sldId="266"/>
            <ac:spMk id="6" creationId="{7854B1C2-CB4B-8034-51D7-8D55ABD19379}"/>
          </ac:spMkLst>
        </pc:spChg>
        <pc:spChg chg="mod">
          <ac:chgData name="Dong Yang" userId="141f99a0-1982-4575-b229-65b30d0025e1" providerId="ADAL" clId="{D27F7C55-E8E6-4199-840B-DA8443600BDD}" dt="2024-03-13T20:46:24.077" v="8" actId="114"/>
          <ac:spMkLst>
            <pc:docMk/>
            <pc:sldMk cId="2842537988" sldId="266"/>
            <ac:spMk id="7" creationId="{205B6E8D-CF75-9B8A-C733-4DB2E3D61DB6}"/>
          </ac:spMkLst>
        </pc:spChg>
        <pc:spChg chg="mod">
          <ac:chgData name="Dong Yang" userId="141f99a0-1982-4575-b229-65b30d0025e1" providerId="ADAL" clId="{D27F7C55-E8E6-4199-840B-DA8443600BDD}" dt="2024-03-13T20:46:24.077" v="8" actId="114"/>
          <ac:spMkLst>
            <pc:docMk/>
            <pc:sldMk cId="2842537988" sldId="266"/>
            <ac:spMk id="8" creationId="{ED4780B6-9868-AABD-1DBE-BC2C79AC888F}"/>
          </ac:spMkLst>
        </pc:spChg>
        <pc:spChg chg="mod">
          <ac:chgData name="Dong Yang" userId="141f99a0-1982-4575-b229-65b30d0025e1" providerId="ADAL" clId="{D27F7C55-E8E6-4199-840B-DA8443600BDD}" dt="2024-03-13T20:46:24.077" v="8" actId="114"/>
          <ac:spMkLst>
            <pc:docMk/>
            <pc:sldMk cId="2842537988" sldId="266"/>
            <ac:spMk id="9" creationId="{B142298A-5B3B-9060-E49A-1D4224EE3A1C}"/>
          </ac:spMkLst>
        </pc:spChg>
        <pc:spChg chg="mod">
          <ac:chgData name="Dong Yang" userId="141f99a0-1982-4575-b229-65b30d0025e1" providerId="ADAL" clId="{D27F7C55-E8E6-4199-840B-DA8443600BDD}" dt="2024-03-13T20:46:24.077" v="8" actId="114"/>
          <ac:spMkLst>
            <pc:docMk/>
            <pc:sldMk cId="2842537988" sldId="266"/>
            <ac:spMk id="10" creationId="{F6A5506D-0BFA-B15F-A769-4874D0022523}"/>
          </ac:spMkLst>
        </pc:spChg>
        <pc:spChg chg="del mod">
          <ac:chgData name="Dong Yang" userId="141f99a0-1982-4575-b229-65b30d0025e1" providerId="ADAL" clId="{D27F7C55-E8E6-4199-840B-DA8443600BDD}" dt="2024-03-13T21:21:51.211" v="566" actId="478"/>
          <ac:spMkLst>
            <pc:docMk/>
            <pc:sldMk cId="2842537988" sldId="266"/>
            <ac:spMk id="12" creationId="{61BAE85A-6D84-5688-E174-135CE93A0BAF}"/>
          </ac:spMkLst>
        </pc:spChg>
        <pc:spChg chg="add del">
          <ac:chgData name="Dong Yang" userId="141f99a0-1982-4575-b229-65b30d0025e1" providerId="ADAL" clId="{D27F7C55-E8E6-4199-840B-DA8443600BDD}" dt="2024-03-13T21:15:45.239" v="438"/>
          <ac:spMkLst>
            <pc:docMk/>
            <pc:sldMk cId="2842537988" sldId="266"/>
            <ac:spMk id="16" creationId="{2F2F8564-894C-40A4-9A0B-3891A4888AB3}"/>
          </ac:spMkLst>
        </pc:spChg>
        <pc:spChg chg="add mod">
          <ac:chgData name="Dong Yang" userId="141f99a0-1982-4575-b229-65b30d0025e1" providerId="ADAL" clId="{D27F7C55-E8E6-4199-840B-DA8443600BDD}" dt="2024-03-13T21:21:54.579" v="569" actId="20577"/>
          <ac:spMkLst>
            <pc:docMk/>
            <pc:sldMk cId="2842537988" sldId="266"/>
            <ac:spMk id="21" creationId="{A7414965-43FA-4F7E-B159-44D9097E1C1A}"/>
          </ac:spMkLst>
        </pc:spChg>
        <pc:spChg chg="add mod">
          <ac:chgData name="Dong Yang" userId="141f99a0-1982-4575-b229-65b30d0025e1" providerId="ADAL" clId="{D27F7C55-E8E6-4199-840B-DA8443600BDD}" dt="2024-03-13T21:29:36.557" v="702" actId="122"/>
          <ac:spMkLst>
            <pc:docMk/>
            <pc:sldMk cId="2842537988" sldId="266"/>
            <ac:spMk id="22" creationId="{E573F309-32CC-4B12-971F-8D17BB94CE64}"/>
          </ac:spMkLst>
        </pc:spChg>
        <pc:picChg chg="del">
          <ac:chgData name="Dong Yang" userId="141f99a0-1982-4575-b229-65b30d0025e1" providerId="ADAL" clId="{D27F7C55-E8E6-4199-840B-DA8443600BDD}" dt="2024-03-13T21:17:37.665" v="467" actId="478"/>
          <ac:picMkLst>
            <pc:docMk/>
            <pc:sldMk cId="2842537988" sldId="266"/>
            <ac:picMk id="11" creationId="{ABC70DA2-BC82-6276-4DC2-41ADC5CFD81B}"/>
          </ac:picMkLst>
        </pc:picChg>
        <pc:picChg chg="add del">
          <ac:chgData name="Dong Yang" userId="141f99a0-1982-4575-b229-65b30d0025e1" providerId="ADAL" clId="{D27F7C55-E8E6-4199-840B-DA8443600BDD}" dt="2024-03-13T21:17:46.534" v="470" actId="478"/>
          <ac:picMkLst>
            <pc:docMk/>
            <pc:sldMk cId="2842537988" sldId="266"/>
            <ac:picMk id="17" creationId="{48E078ED-42AE-4CBE-B816-DC70D5CFA643}"/>
          </ac:picMkLst>
        </pc:picChg>
        <pc:picChg chg="add del">
          <ac:chgData name="Dong Yang" userId="141f99a0-1982-4575-b229-65b30d0025e1" providerId="ADAL" clId="{D27F7C55-E8E6-4199-840B-DA8443600BDD}" dt="2024-03-13T21:17:59.332" v="475" actId="478"/>
          <ac:picMkLst>
            <pc:docMk/>
            <pc:sldMk cId="2842537988" sldId="266"/>
            <ac:picMk id="18" creationId="{E3EE5AFB-1C1E-4FA7-9524-0D8193D65355}"/>
          </ac:picMkLst>
        </pc:picChg>
        <pc:picChg chg="add">
          <ac:chgData name="Dong Yang" userId="141f99a0-1982-4575-b229-65b30d0025e1" providerId="ADAL" clId="{D27F7C55-E8E6-4199-840B-DA8443600BDD}" dt="2024-03-13T21:17:59.516" v="476"/>
          <ac:picMkLst>
            <pc:docMk/>
            <pc:sldMk cId="2842537988" sldId="266"/>
            <ac:picMk id="19" creationId="{3F2D8F5F-8C75-40AB-9844-F5FFD17EEC64}"/>
          </ac:picMkLst>
        </pc:picChg>
        <pc:picChg chg="add">
          <ac:chgData name="Dong Yang" userId="141f99a0-1982-4575-b229-65b30d0025e1" providerId="ADAL" clId="{D27F7C55-E8E6-4199-840B-DA8443600BDD}" dt="2024-03-13T21:21:51.711" v="567"/>
          <ac:picMkLst>
            <pc:docMk/>
            <pc:sldMk cId="2842537988" sldId="266"/>
            <ac:picMk id="20" creationId="{5044D1D5-2EDD-4571-8948-F28F229AE950}"/>
          </ac:picMkLst>
        </pc:picChg>
        <pc:picChg chg="add">
          <ac:chgData name="Dong Yang" userId="141f99a0-1982-4575-b229-65b30d0025e1" providerId="ADAL" clId="{D27F7C55-E8E6-4199-840B-DA8443600BDD}" dt="2024-03-13T21:30:44.716" v="719"/>
          <ac:picMkLst>
            <pc:docMk/>
            <pc:sldMk cId="2842537988" sldId="266"/>
            <ac:picMk id="23" creationId="{AA016AE6-8F9E-4469-A37A-5E875C524626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3T21:36:18.937" v="816" actId="1037"/>
        <pc:sldMkLst>
          <pc:docMk/>
          <pc:sldMk cId="3108040246" sldId="269"/>
        </pc:sldMkLst>
        <pc:spChg chg="del mod">
          <ac:chgData name="Dong Yang" userId="141f99a0-1982-4575-b229-65b30d0025e1" providerId="ADAL" clId="{D27F7C55-E8E6-4199-840B-DA8443600BDD}" dt="2024-03-13T21:36:02.250" v="809" actId="478"/>
          <ac:spMkLst>
            <pc:docMk/>
            <pc:sldMk cId="3108040246" sldId="269"/>
            <ac:spMk id="5" creationId="{71291368-424F-D206-325C-3C09A0647C81}"/>
          </ac:spMkLst>
        </pc:spChg>
        <pc:spChg chg="mod">
          <ac:chgData name="Dong Yang" userId="141f99a0-1982-4575-b229-65b30d0025e1" providerId="ADAL" clId="{D27F7C55-E8E6-4199-840B-DA8443600BDD}" dt="2024-03-13T20:47:01.566" v="18" actId="14100"/>
          <ac:spMkLst>
            <pc:docMk/>
            <pc:sldMk cId="3108040246" sldId="269"/>
            <ac:spMk id="7" creationId="{FACD5DED-8D3D-F253-8311-180DB2E5857A}"/>
          </ac:spMkLst>
        </pc:spChg>
        <pc:spChg chg="del mod">
          <ac:chgData name="Dong Yang" userId="141f99a0-1982-4575-b229-65b30d0025e1" providerId="ADAL" clId="{D27F7C55-E8E6-4199-840B-DA8443600BDD}" dt="2024-03-13T21:23:02.035" v="595" actId="478"/>
          <ac:spMkLst>
            <pc:docMk/>
            <pc:sldMk cId="3108040246" sldId="269"/>
            <ac:spMk id="8" creationId="{B41684F8-7D8D-CA69-4D85-EDFC2ACCCED6}"/>
          </ac:spMkLst>
        </pc:spChg>
        <pc:spChg chg="mod">
          <ac:chgData name="Dong Yang" userId="141f99a0-1982-4575-b229-65b30d0025e1" providerId="ADAL" clId="{D27F7C55-E8E6-4199-840B-DA8443600BDD}" dt="2024-03-13T20:46:58.684" v="17" actId="114"/>
          <ac:spMkLst>
            <pc:docMk/>
            <pc:sldMk cId="3108040246" sldId="269"/>
            <ac:spMk id="9" creationId="{A3820784-0DB1-413E-97EA-20E6FFBC2A57}"/>
          </ac:spMkLst>
        </pc:spChg>
        <pc:spChg chg="add mod">
          <ac:chgData name="Dong Yang" userId="141f99a0-1982-4575-b229-65b30d0025e1" providerId="ADAL" clId="{D27F7C55-E8E6-4199-840B-DA8443600BDD}" dt="2024-03-13T21:36:18.937" v="816" actId="1037"/>
          <ac:spMkLst>
            <pc:docMk/>
            <pc:sldMk cId="3108040246" sldId="269"/>
            <ac:spMk id="12" creationId="{2597BF2E-771E-4322-A9F4-4B017B2F0300}"/>
          </ac:spMkLst>
        </pc:spChg>
        <pc:spChg chg="add mod">
          <ac:chgData name="Dong Yang" userId="141f99a0-1982-4575-b229-65b30d0025e1" providerId="ADAL" clId="{D27F7C55-E8E6-4199-840B-DA8443600BDD}" dt="2024-03-13T21:36:07.203" v="813" actId="20577"/>
          <ac:spMkLst>
            <pc:docMk/>
            <pc:sldMk cId="3108040246" sldId="269"/>
            <ac:spMk id="13" creationId="{E2FE6125-FE77-4978-AF5F-7A1111F65561}"/>
          </ac:spMkLst>
        </pc:spChg>
        <pc:picChg chg="add del">
          <ac:chgData name="Dong Yang" userId="141f99a0-1982-4575-b229-65b30d0025e1" providerId="ADAL" clId="{D27F7C55-E8E6-4199-840B-DA8443600BDD}" dt="2024-03-13T21:35:53.886" v="808" actId="478"/>
          <ac:picMkLst>
            <pc:docMk/>
            <pc:sldMk cId="3108040246" sldId="269"/>
            <ac:picMk id="10" creationId="{228B95CD-0938-42A4-8EC1-6C8CE373F6D3}"/>
          </ac:picMkLst>
        </pc:picChg>
        <pc:picChg chg="add">
          <ac:chgData name="Dong Yang" userId="141f99a0-1982-4575-b229-65b30d0025e1" providerId="ADAL" clId="{D27F7C55-E8E6-4199-840B-DA8443600BDD}" dt="2024-03-13T21:23:02.937" v="596"/>
          <ac:picMkLst>
            <pc:docMk/>
            <pc:sldMk cId="3108040246" sldId="269"/>
            <ac:picMk id="11" creationId="{5112F560-9B62-4C47-90AD-039512B4F24B}"/>
          </ac:picMkLst>
        </pc:picChg>
        <pc:picChg chg="add">
          <ac:chgData name="Dong Yang" userId="141f99a0-1982-4575-b229-65b30d0025e1" providerId="ADAL" clId="{D27F7C55-E8E6-4199-840B-DA8443600BDD}" dt="2024-03-13T21:36:02.708" v="810"/>
          <ac:picMkLst>
            <pc:docMk/>
            <pc:sldMk cId="3108040246" sldId="269"/>
            <ac:picMk id="14" creationId="{FD3E0DBE-F331-4D17-9AC4-58A64DBA5AE1}"/>
          </ac:picMkLst>
        </pc:picChg>
      </pc:sldChg>
      <pc:sldChg chg="addSp delSp modSp add ord modTransition">
        <pc:chgData name="Dong Yang" userId="141f99a0-1982-4575-b229-65b30d0025e1" providerId="ADAL" clId="{D27F7C55-E8E6-4199-840B-DA8443600BDD}" dt="2024-03-13T21:37:28.598" v="833" actId="1037"/>
        <pc:sldMkLst>
          <pc:docMk/>
          <pc:sldMk cId="1041677883" sldId="271"/>
        </pc:sldMkLst>
        <pc:spChg chg="del mod">
          <ac:chgData name="Dong Yang" userId="141f99a0-1982-4575-b229-65b30d0025e1" providerId="ADAL" clId="{D27F7C55-E8E6-4199-840B-DA8443600BDD}" dt="2024-03-13T21:23:41.803" v="604" actId="478"/>
          <ac:spMkLst>
            <pc:docMk/>
            <pc:sldMk cId="1041677883" sldId="271"/>
            <ac:spMk id="3" creationId="{4717C302-6E27-F46D-9D70-78E592102649}"/>
          </ac:spMkLst>
        </pc:spChg>
        <pc:spChg chg="del mod">
          <ac:chgData name="Dong Yang" userId="141f99a0-1982-4575-b229-65b30d0025e1" providerId="ADAL" clId="{D27F7C55-E8E6-4199-840B-DA8443600BDD}" dt="2024-03-13T21:37:21.703" v="829" actId="478"/>
          <ac:spMkLst>
            <pc:docMk/>
            <pc:sldMk cId="1041677883" sldId="271"/>
            <ac:spMk id="5" creationId="{05BE39D8-6E75-C442-2FCE-2CFDA6077A82}"/>
          </ac:spMkLst>
        </pc:spChg>
        <pc:spChg chg="mod">
          <ac:chgData name="Dong Yang" userId="141f99a0-1982-4575-b229-65b30d0025e1" providerId="ADAL" clId="{D27F7C55-E8E6-4199-840B-DA8443600BDD}" dt="2024-03-13T20:49:49.495" v="67" actId="114"/>
          <ac:spMkLst>
            <pc:docMk/>
            <pc:sldMk cId="1041677883" sldId="271"/>
            <ac:spMk id="6" creationId="{011F445B-6AB5-4037-8252-F44899ACF278}"/>
          </ac:spMkLst>
        </pc:spChg>
        <pc:spChg chg="mod">
          <ac:chgData name="Dong Yang" userId="141f99a0-1982-4575-b229-65b30d0025e1" providerId="ADAL" clId="{D27F7C55-E8E6-4199-840B-DA8443600BDD}" dt="2024-03-13T20:49:49.495" v="67" actId="114"/>
          <ac:spMkLst>
            <pc:docMk/>
            <pc:sldMk cId="1041677883" sldId="271"/>
            <ac:spMk id="9" creationId="{424D919E-ED51-1B47-F3FA-86208533C26B}"/>
          </ac:spMkLst>
        </pc:spChg>
        <pc:spChg chg="mod">
          <ac:chgData name="Dong Yang" userId="141f99a0-1982-4575-b229-65b30d0025e1" providerId="ADAL" clId="{D27F7C55-E8E6-4199-840B-DA8443600BDD}" dt="2024-03-13T20:49:49.495" v="67" actId="114"/>
          <ac:spMkLst>
            <pc:docMk/>
            <pc:sldMk cId="1041677883" sldId="271"/>
            <ac:spMk id="10" creationId="{E3E1E9BC-07F4-268F-E48F-FF89CAAAE206}"/>
          </ac:spMkLst>
        </pc:spChg>
        <pc:spChg chg="mod">
          <ac:chgData name="Dong Yang" userId="141f99a0-1982-4575-b229-65b30d0025e1" providerId="ADAL" clId="{D27F7C55-E8E6-4199-840B-DA8443600BDD}" dt="2024-03-13T20:49:49.495" v="67" actId="114"/>
          <ac:spMkLst>
            <pc:docMk/>
            <pc:sldMk cId="1041677883" sldId="271"/>
            <ac:spMk id="14" creationId="{449C6A6B-676F-FEC6-853A-28EEAC70EBD6}"/>
          </ac:spMkLst>
        </pc:spChg>
        <pc:spChg chg="add mod">
          <ac:chgData name="Dong Yang" userId="141f99a0-1982-4575-b229-65b30d0025e1" providerId="ADAL" clId="{D27F7C55-E8E6-4199-840B-DA8443600BDD}" dt="2024-03-13T21:37:28.598" v="833" actId="1037"/>
          <ac:spMkLst>
            <pc:docMk/>
            <pc:sldMk cId="1041677883" sldId="271"/>
            <ac:spMk id="19" creationId="{91054A4F-3F78-454F-BE5C-0F13F2C5A519}"/>
          </ac:spMkLst>
        </pc:spChg>
        <pc:spChg chg="mod">
          <ac:chgData name="Dong Yang" userId="141f99a0-1982-4575-b229-65b30d0025e1" providerId="ADAL" clId="{D27F7C55-E8E6-4199-840B-DA8443600BDD}" dt="2024-03-13T20:49:49.495" v="67" actId="114"/>
          <ac:spMkLst>
            <pc:docMk/>
            <pc:sldMk cId="1041677883" sldId="271"/>
            <ac:spMk id="20" creationId="{DAE5373D-6820-69C3-D835-3994721CF06A}"/>
          </ac:spMkLst>
        </pc:spChg>
        <pc:spChg chg="mod">
          <ac:chgData name="Dong Yang" userId="141f99a0-1982-4575-b229-65b30d0025e1" providerId="ADAL" clId="{D27F7C55-E8E6-4199-840B-DA8443600BDD}" dt="2024-03-13T20:49:49.495" v="67" actId="114"/>
          <ac:spMkLst>
            <pc:docMk/>
            <pc:sldMk cId="1041677883" sldId="271"/>
            <ac:spMk id="21" creationId="{67B4BBD4-72CC-BF4E-E619-CDD735412AFA}"/>
          </ac:spMkLst>
        </pc:spChg>
        <pc:spChg chg="mod">
          <ac:chgData name="Dong Yang" userId="141f99a0-1982-4575-b229-65b30d0025e1" providerId="ADAL" clId="{D27F7C55-E8E6-4199-840B-DA8443600BDD}" dt="2024-03-13T20:49:49.495" v="67" actId="114"/>
          <ac:spMkLst>
            <pc:docMk/>
            <pc:sldMk cId="1041677883" sldId="271"/>
            <ac:spMk id="22" creationId="{219882DE-63CD-94F0-48AA-E87AC8184115}"/>
          </ac:spMkLst>
        </pc:spChg>
        <pc:spChg chg="mod">
          <ac:chgData name="Dong Yang" userId="141f99a0-1982-4575-b229-65b30d0025e1" providerId="ADAL" clId="{D27F7C55-E8E6-4199-840B-DA8443600BDD}" dt="2024-03-13T20:49:49.495" v="67" actId="114"/>
          <ac:spMkLst>
            <pc:docMk/>
            <pc:sldMk cId="1041677883" sldId="271"/>
            <ac:spMk id="23" creationId="{1D6D9533-6F86-2287-E057-B3A0CAD9A628}"/>
          </ac:spMkLst>
        </pc:spChg>
        <pc:spChg chg="add">
          <ac:chgData name="Dong Yang" userId="141f99a0-1982-4575-b229-65b30d0025e1" providerId="ADAL" clId="{D27F7C55-E8E6-4199-840B-DA8443600BDD}" dt="2024-03-13T21:37:24.409" v="831"/>
          <ac:spMkLst>
            <pc:docMk/>
            <pc:sldMk cId="1041677883" sldId="271"/>
            <ac:spMk id="25" creationId="{BF6F3B52-8F3E-4E25-A3B2-AEBCDF9ED9E2}"/>
          </ac:spMkLst>
        </pc:spChg>
        <pc:spChg chg="mod ord">
          <ac:chgData name="Dong Yang" userId="141f99a0-1982-4575-b229-65b30d0025e1" providerId="ADAL" clId="{D27F7C55-E8E6-4199-840B-DA8443600BDD}" dt="2024-03-13T21:23:54.997" v="610" actId="1036"/>
          <ac:spMkLst>
            <pc:docMk/>
            <pc:sldMk cId="1041677883" sldId="271"/>
            <ac:spMk id="27" creationId="{6D428950-4756-5C06-CD40-E72D47E49B7C}"/>
          </ac:spMkLst>
        </pc:spChg>
        <pc:picChg chg="del">
          <ac:chgData name="Dong Yang" userId="141f99a0-1982-4575-b229-65b30d0025e1" providerId="ADAL" clId="{D27F7C55-E8E6-4199-840B-DA8443600BDD}" dt="2024-03-13T21:19:31.850" v="489" actId="478"/>
          <ac:picMkLst>
            <pc:docMk/>
            <pc:sldMk cId="1041677883" sldId="271"/>
            <ac:picMk id="2" creationId="{F3CFA5C7-7C5E-09E5-6124-9AEB899D6E3B}"/>
          </ac:picMkLst>
        </pc:picChg>
        <pc:picChg chg="mod">
          <ac:chgData name="Dong Yang" userId="141f99a0-1982-4575-b229-65b30d0025e1" providerId="ADAL" clId="{D27F7C55-E8E6-4199-840B-DA8443600BDD}" dt="2024-03-13T21:24:01.552" v="611" actId="1035"/>
          <ac:picMkLst>
            <pc:docMk/>
            <pc:sldMk cId="1041677883" sldId="271"/>
            <ac:picMk id="4" creationId="{7029C0AC-100B-0AD0-A642-E4DE56918071}"/>
          </ac:picMkLst>
        </pc:picChg>
        <pc:picChg chg="add del">
          <ac:chgData name="Dong Yang" userId="141f99a0-1982-4575-b229-65b30d0025e1" providerId="ADAL" clId="{D27F7C55-E8E6-4199-840B-DA8443600BDD}" dt="2024-03-13T21:37:24.139" v="830" actId="478"/>
          <ac:picMkLst>
            <pc:docMk/>
            <pc:sldMk cId="1041677883" sldId="271"/>
            <ac:picMk id="17" creationId="{FCBB408D-B96A-4995-B2C4-E22F298D638F}"/>
          </ac:picMkLst>
        </pc:picChg>
        <pc:picChg chg="add">
          <ac:chgData name="Dong Yang" userId="141f99a0-1982-4575-b229-65b30d0025e1" providerId="ADAL" clId="{D27F7C55-E8E6-4199-840B-DA8443600BDD}" dt="2024-03-13T21:23:42.325" v="605"/>
          <ac:picMkLst>
            <pc:docMk/>
            <pc:sldMk cId="1041677883" sldId="271"/>
            <ac:picMk id="18" creationId="{44C80C2D-F48B-47A1-8419-2F263EDB8AD7}"/>
          </ac:picMkLst>
        </pc:picChg>
        <pc:picChg chg="add">
          <ac:chgData name="Dong Yang" userId="141f99a0-1982-4575-b229-65b30d0025e1" providerId="ADAL" clId="{D27F7C55-E8E6-4199-840B-DA8443600BDD}" dt="2024-03-13T21:37:24.409" v="831"/>
          <ac:picMkLst>
            <pc:docMk/>
            <pc:sldMk cId="1041677883" sldId="271"/>
            <ac:picMk id="24" creationId="{F23BF6F0-76C8-4912-80EF-B774320CAED3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3T21:41:24.648" v="897" actId="1037"/>
        <pc:sldMkLst>
          <pc:docMk/>
          <pc:sldMk cId="2428471686" sldId="274"/>
        </pc:sldMkLst>
        <pc:spChg chg="del mod">
          <ac:chgData name="Dong Yang" userId="141f99a0-1982-4575-b229-65b30d0025e1" providerId="ADAL" clId="{D27F7C55-E8E6-4199-840B-DA8443600BDD}" dt="2024-03-13T21:24:56.342" v="626" actId="478"/>
          <ac:spMkLst>
            <pc:docMk/>
            <pc:sldMk cId="2428471686" sldId="274"/>
            <ac:spMk id="3" creationId="{4717C302-6E27-F46D-9D70-78E592102649}"/>
          </ac:spMkLst>
        </pc:spChg>
        <pc:spChg chg="del mod">
          <ac:chgData name="Dong Yang" userId="141f99a0-1982-4575-b229-65b30d0025e1" providerId="ADAL" clId="{D27F7C55-E8E6-4199-840B-DA8443600BDD}" dt="2024-03-13T21:41:22.578" v="895"/>
          <ac:spMkLst>
            <pc:docMk/>
            <pc:sldMk cId="2428471686" sldId="274"/>
            <ac:spMk id="5" creationId="{05BE39D8-6E75-C442-2FCE-2CFDA6077A82}"/>
          </ac:spMkLst>
        </pc:spChg>
        <pc:spChg chg="add mod">
          <ac:chgData name="Dong Yang" userId="141f99a0-1982-4575-b229-65b30d0025e1" providerId="ADAL" clId="{D27F7C55-E8E6-4199-840B-DA8443600BDD}" dt="2024-03-13T21:41:24.648" v="897" actId="1037"/>
          <ac:spMkLst>
            <pc:docMk/>
            <pc:sldMk cId="2428471686" sldId="274"/>
            <ac:spMk id="9" creationId="{81A8E733-7D2C-42E6-AF3C-DB392048B770}"/>
          </ac:spMkLst>
        </pc:spChg>
        <pc:spChg chg="mod">
          <ac:chgData name="Dong Yang" userId="141f99a0-1982-4575-b229-65b30d0025e1" providerId="ADAL" clId="{D27F7C55-E8E6-4199-840B-DA8443600BDD}" dt="2024-03-13T20:50:54.123" v="76" actId="114"/>
          <ac:spMkLst>
            <pc:docMk/>
            <pc:sldMk cId="2428471686" sldId="274"/>
            <ac:spMk id="12" creationId="{30C4EFB9-A828-4C9C-AE7E-FB5E5AD0A999}"/>
          </ac:spMkLst>
        </pc:spChg>
        <pc:spChg chg="add mod">
          <ac:chgData name="Dong Yang" userId="141f99a0-1982-4575-b229-65b30d0025e1" providerId="ADAL" clId="{D27F7C55-E8E6-4199-840B-DA8443600BDD}" dt="2024-03-13T21:41:21.317" v="893"/>
          <ac:spMkLst>
            <pc:docMk/>
            <pc:sldMk cId="2428471686" sldId="274"/>
            <ac:spMk id="13" creationId="{A73F0B60-CD5D-4E6C-BC7C-E8D31F30CC7A}"/>
          </ac:spMkLst>
        </pc:spChg>
        <pc:picChg chg="del">
          <ac:chgData name="Dong Yang" userId="141f99a0-1982-4575-b229-65b30d0025e1" providerId="ADAL" clId="{D27F7C55-E8E6-4199-840B-DA8443600BDD}" dt="2024-03-13T21:19:49.887" v="499" actId="478"/>
          <ac:picMkLst>
            <pc:docMk/>
            <pc:sldMk cId="2428471686" sldId="274"/>
            <ac:picMk id="2" creationId="{F3CFA5C7-7C5E-09E5-6124-9AEB899D6E3B}"/>
          </ac:picMkLst>
        </pc:picChg>
        <pc:picChg chg="add del">
          <ac:chgData name="Dong Yang" userId="141f99a0-1982-4575-b229-65b30d0025e1" providerId="ADAL" clId="{D27F7C55-E8E6-4199-840B-DA8443600BDD}" dt="2024-03-13T21:41:15.378" v="889" actId="478"/>
          <ac:picMkLst>
            <pc:docMk/>
            <pc:sldMk cId="2428471686" sldId="274"/>
            <ac:picMk id="7" creationId="{20657673-028C-4C61-91AC-4A3BB15228F9}"/>
          </ac:picMkLst>
        </pc:picChg>
        <pc:picChg chg="add">
          <ac:chgData name="Dong Yang" userId="141f99a0-1982-4575-b229-65b30d0025e1" providerId="ADAL" clId="{D27F7C55-E8E6-4199-840B-DA8443600BDD}" dt="2024-03-13T21:24:56.783" v="627"/>
          <ac:picMkLst>
            <pc:docMk/>
            <pc:sldMk cId="2428471686" sldId="274"/>
            <ac:picMk id="8" creationId="{B8019108-A063-4321-B543-CD1F14157146}"/>
          </ac:picMkLst>
        </pc:picChg>
        <pc:picChg chg="add">
          <ac:chgData name="Dong Yang" userId="141f99a0-1982-4575-b229-65b30d0025e1" providerId="ADAL" clId="{D27F7C55-E8E6-4199-840B-DA8443600BDD}" dt="2024-03-13T21:41:16.750" v="890"/>
          <ac:picMkLst>
            <pc:docMk/>
            <pc:sldMk cId="2428471686" sldId="274"/>
            <ac:picMk id="11" creationId="{B265AA09-E0E0-4559-B225-FC2DC0AEE05F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3T21:35:46.189" v="807" actId="20577"/>
        <pc:sldMkLst>
          <pc:docMk/>
          <pc:sldMk cId="1243648263" sldId="276"/>
        </pc:sldMkLst>
        <pc:spChg chg="del mod">
          <ac:chgData name="Dong Yang" userId="141f99a0-1982-4575-b229-65b30d0025e1" providerId="ADAL" clId="{D27F7C55-E8E6-4199-840B-DA8443600BDD}" dt="2024-03-13T21:22:29.327" v="586" actId="478"/>
          <ac:spMkLst>
            <pc:docMk/>
            <pc:sldMk cId="1243648263" sldId="276"/>
            <ac:spMk id="7" creationId="{1E16CC41-A545-E245-5B5E-BE6EBD076EDF}"/>
          </ac:spMkLst>
        </pc:spChg>
        <pc:spChg chg="del mod">
          <ac:chgData name="Dong Yang" userId="141f99a0-1982-4575-b229-65b30d0025e1" providerId="ADAL" clId="{D27F7C55-E8E6-4199-840B-DA8443600BDD}" dt="2024-03-13T21:34:10.031" v="765" actId="478"/>
          <ac:spMkLst>
            <pc:docMk/>
            <pc:sldMk cId="1243648263" sldId="276"/>
            <ac:spMk id="15" creationId="{57EE431D-D64A-125E-2E35-546BF302DB23}"/>
          </ac:spMkLst>
        </pc:spChg>
        <pc:spChg chg="mod ord">
          <ac:chgData name="Dong Yang" userId="141f99a0-1982-4575-b229-65b30d0025e1" providerId="ADAL" clId="{D27F7C55-E8E6-4199-840B-DA8443600BDD}" dt="2024-03-13T21:22:55.605" v="594" actId="1035"/>
          <ac:spMkLst>
            <pc:docMk/>
            <pc:sldMk cId="1243648263" sldId="276"/>
            <ac:spMk id="16" creationId="{E6D8A8A6-5CE5-E556-A8DB-EF499CC9BB81}"/>
          </ac:spMkLst>
        </pc:spChg>
        <pc:spChg chg="add mod">
          <ac:chgData name="Dong Yang" userId="141f99a0-1982-4575-b229-65b30d0025e1" providerId="ADAL" clId="{D27F7C55-E8E6-4199-840B-DA8443600BDD}" dt="2024-03-13T21:22:32.879" v="589" actId="20577"/>
          <ac:spMkLst>
            <pc:docMk/>
            <pc:sldMk cId="1243648263" sldId="276"/>
            <ac:spMk id="20" creationId="{4D2C908F-6F8A-4910-853C-1E2963DA3BEC}"/>
          </ac:spMkLst>
        </pc:spChg>
        <pc:spChg chg="add mod ord">
          <ac:chgData name="Dong Yang" userId="141f99a0-1982-4575-b229-65b30d0025e1" providerId="ADAL" clId="{D27F7C55-E8E6-4199-840B-DA8443600BDD}" dt="2024-03-13T21:35:46.189" v="807" actId="20577"/>
          <ac:spMkLst>
            <pc:docMk/>
            <pc:sldMk cId="1243648263" sldId="276"/>
            <ac:spMk id="21" creationId="{6D1D451C-603D-4606-9F36-4FC7F2D00F64}"/>
          </ac:spMkLst>
        </pc:spChg>
        <pc:picChg chg="del">
          <ac:chgData name="Dong Yang" userId="141f99a0-1982-4575-b229-65b30d0025e1" providerId="ADAL" clId="{D27F7C55-E8E6-4199-840B-DA8443600BDD}" dt="2024-03-13T21:19:16.708" v="484" actId="478"/>
          <ac:picMkLst>
            <pc:docMk/>
            <pc:sldMk cId="1243648263" sldId="276"/>
            <ac:picMk id="2" creationId="{25FA6481-BE6B-49F0-674C-3CBF959A8298}"/>
          </ac:picMkLst>
        </pc:picChg>
        <pc:picChg chg="mod">
          <ac:chgData name="Dong Yang" userId="141f99a0-1982-4575-b229-65b30d0025e1" providerId="ADAL" clId="{D27F7C55-E8E6-4199-840B-DA8443600BDD}" dt="2024-03-13T21:34:38.967" v="795" actId="1036"/>
          <ac:picMkLst>
            <pc:docMk/>
            <pc:sldMk cId="1243648263" sldId="276"/>
            <ac:picMk id="3" creationId="{EE8C69D7-0AE1-C181-5CEC-67748C24CB03}"/>
          </ac:picMkLst>
        </pc:picChg>
        <pc:picChg chg="mod">
          <ac:chgData name="Dong Yang" userId="141f99a0-1982-4575-b229-65b30d0025e1" providerId="ADAL" clId="{D27F7C55-E8E6-4199-840B-DA8443600BDD}" dt="2024-03-13T21:34:59.454" v="797" actId="14100"/>
          <ac:picMkLst>
            <pc:docMk/>
            <pc:sldMk cId="1243648263" sldId="276"/>
            <ac:picMk id="4" creationId="{CBB12139-BA6F-4769-FA46-4EFC5B2814F1}"/>
          </ac:picMkLst>
        </pc:picChg>
        <pc:picChg chg="mod">
          <ac:chgData name="Dong Yang" userId="141f99a0-1982-4575-b229-65b30d0025e1" providerId="ADAL" clId="{D27F7C55-E8E6-4199-840B-DA8443600BDD}" dt="2024-03-13T21:34:38.967" v="795" actId="1036"/>
          <ac:picMkLst>
            <pc:docMk/>
            <pc:sldMk cId="1243648263" sldId="276"/>
            <ac:picMk id="9" creationId="{5469D15F-60B3-4B09-976C-9FA88E83F386}"/>
          </ac:picMkLst>
        </pc:picChg>
        <pc:picChg chg="mod">
          <ac:chgData name="Dong Yang" userId="141f99a0-1982-4575-b229-65b30d0025e1" providerId="ADAL" clId="{D27F7C55-E8E6-4199-840B-DA8443600BDD}" dt="2024-03-13T21:34:38.967" v="795" actId="1036"/>
          <ac:picMkLst>
            <pc:docMk/>
            <pc:sldMk cId="1243648263" sldId="276"/>
            <ac:picMk id="11" creationId="{05A8767C-106E-49BB-B14E-0C8D4B2C5971}"/>
          </ac:picMkLst>
        </pc:picChg>
        <pc:picChg chg="mod">
          <ac:chgData name="Dong Yang" userId="141f99a0-1982-4575-b229-65b30d0025e1" providerId="ADAL" clId="{D27F7C55-E8E6-4199-840B-DA8443600BDD}" dt="2024-03-13T21:34:38.967" v="795" actId="1036"/>
          <ac:picMkLst>
            <pc:docMk/>
            <pc:sldMk cId="1243648263" sldId="276"/>
            <ac:picMk id="13" creationId="{CD1057EA-8AB0-4AEF-8DD6-6FA7EB41FADC}"/>
          </ac:picMkLst>
        </pc:picChg>
        <pc:picChg chg="mod">
          <ac:chgData name="Dong Yang" userId="141f99a0-1982-4575-b229-65b30d0025e1" providerId="ADAL" clId="{D27F7C55-E8E6-4199-840B-DA8443600BDD}" dt="2024-03-13T21:34:38.967" v="795" actId="1036"/>
          <ac:picMkLst>
            <pc:docMk/>
            <pc:sldMk cId="1243648263" sldId="276"/>
            <ac:picMk id="17" creationId="{6066E3AF-F08D-4F91-ADCD-C854CFC52115}"/>
          </ac:picMkLst>
        </pc:picChg>
        <pc:picChg chg="add del">
          <ac:chgData name="Dong Yang" userId="141f99a0-1982-4575-b229-65b30d0025e1" providerId="ADAL" clId="{D27F7C55-E8E6-4199-840B-DA8443600BDD}" dt="2024-03-13T21:34:21.448" v="776" actId="478"/>
          <ac:picMkLst>
            <pc:docMk/>
            <pc:sldMk cId="1243648263" sldId="276"/>
            <ac:picMk id="18" creationId="{A44891A3-8E70-4988-AB4D-3CCD2FD6048C}"/>
          </ac:picMkLst>
        </pc:picChg>
        <pc:picChg chg="add ord">
          <ac:chgData name="Dong Yang" userId="141f99a0-1982-4575-b229-65b30d0025e1" providerId="ADAL" clId="{D27F7C55-E8E6-4199-840B-DA8443600BDD}" dt="2024-03-13T21:22:41.375" v="591" actId="171"/>
          <ac:picMkLst>
            <pc:docMk/>
            <pc:sldMk cId="1243648263" sldId="276"/>
            <ac:picMk id="19" creationId="{11906E50-2C6B-4D79-BCDF-161862E5531E}"/>
          </ac:picMkLst>
        </pc:picChg>
        <pc:picChg chg="add">
          <ac:chgData name="Dong Yang" userId="141f99a0-1982-4575-b229-65b30d0025e1" providerId="ADAL" clId="{D27F7C55-E8E6-4199-840B-DA8443600BDD}" dt="2024-03-13T21:34:42.067" v="796"/>
          <ac:picMkLst>
            <pc:docMk/>
            <pc:sldMk cId="1243648263" sldId="276"/>
            <ac:picMk id="22" creationId="{B1E17717-723C-4FCE-81A7-C33AB9F53D2B}"/>
          </ac:picMkLst>
        </pc:picChg>
        <pc:cxnChg chg="mod">
          <ac:chgData name="Dong Yang" userId="141f99a0-1982-4575-b229-65b30d0025e1" providerId="ADAL" clId="{D27F7C55-E8E6-4199-840B-DA8443600BDD}" dt="2024-03-13T21:35:35.754" v="805" actId="14100"/>
          <ac:cxnSpMkLst>
            <pc:docMk/>
            <pc:sldMk cId="1243648263" sldId="276"/>
            <ac:cxnSpMk id="10" creationId="{4061FBE0-E189-C410-F5F7-3BA0AD48F6E7}"/>
          </ac:cxnSpMkLst>
        </pc:cxnChg>
        <pc:cxnChg chg="mod">
          <ac:chgData name="Dong Yang" userId="141f99a0-1982-4575-b229-65b30d0025e1" providerId="ADAL" clId="{D27F7C55-E8E6-4199-840B-DA8443600BDD}" dt="2024-03-13T21:35:13.265" v="800" actId="14100"/>
          <ac:cxnSpMkLst>
            <pc:docMk/>
            <pc:sldMk cId="1243648263" sldId="276"/>
            <ac:cxnSpMk id="12" creationId="{D735FD4E-7459-BDBA-A0F2-C72BB3A2979B}"/>
          </ac:cxnSpMkLst>
        </pc:cxnChg>
        <pc:cxnChg chg="mod">
          <ac:chgData name="Dong Yang" userId="141f99a0-1982-4575-b229-65b30d0025e1" providerId="ADAL" clId="{D27F7C55-E8E6-4199-840B-DA8443600BDD}" dt="2024-03-13T21:35:19.450" v="802" actId="14100"/>
          <ac:cxnSpMkLst>
            <pc:docMk/>
            <pc:sldMk cId="1243648263" sldId="276"/>
            <ac:cxnSpMk id="14" creationId="{88739126-0CCF-B197-C967-9A490B8EFB5A}"/>
          </ac:cxnSpMkLst>
        </pc:cxnChg>
      </pc:sldChg>
      <pc:sldChg chg="addSp delSp modSp add modTransition">
        <pc:chgData name="Dong Yang" userId="141f99a0-1982-4575-b229-65b30d0025e1" providerId="ADAL" clId="{D27F7C55-E8E6-4199-840B-DA8443600BDD}" dt="2024-03-14T00:17:09.903" v="1235" actId="478"/>
        <pc:sldMkLst>
          <pc:docMk/>
          <pc:sldMk cId="4035703720" sldId="277"/>
        </pc:sldMkLst>
        <pc:spChg chg="mod">
          <ac:chgData name="Dong Yang" userId="141f99a0-1982-4575-b229-65b30d0025e1" providerId="ADAL" clId="{D27F7C55-E8E6-4199-840B-DA8443600BDD}" dt="2024-03-13T20:46:34.169" v="10" actId="114"/>
          <ac:spMkLst>
            <pc:docMk/>
            <pc:sldMk cId="4035703720" sldId="277"/>
            <ac:spMk id="6" creationId="{3D277858-D256-4524-B0A3-EC9E578053AB}"/>
          </ac:spMkLst>
        </pc:spChg>
        <pc:spChg chg="del mod">
          <ac:chgData name="Dong Yang" userId="141f99a0-1982-4575-b229-65b30d0025e1" providerId="ADAL" clId="{D27F7C55-E8E6-4199-840B-DA8443600BDD}" dt="2024-03-13T21:22:07.955" v="574" actId="478"/>
          <ac:spMkLst>
            <pc:docMk/>
            <pc:sldMk cId="4035703720" sldId="277"/>
            <ac:spMk id="7" creationId="{1E16CC41-A545-E245-5B5E-BE6EBD076EDF}"/>
          </ac:spMkLst>
        </pc:spChg>
        <pc:spChg chg="mod">
          <ac:chgData name="Dong Yang" userId="141f99a0-1982-4575-b229-65b30d0025e1" providerId="ADAL" clId="{D27F7C55-E8E6-4199-840B-DA8443600BDD}" dt="2024-03-13T20:46:34.169" v="10" actId="114"/>
          <ac:spMkLst>
            <pc:docMk/>
            <pc:sldMk cId="4035703720" sldId="277"/>
            <ac:spMk id="9" creationId="{E8320CB2-8E17-45F1-B068-D08ACAD41BC5}"/>
          </ac:spMkLst>
        </pc:spChg>
        <pc:spChg chg="del mod">
          <ac:chgData name="Dong Yang" userId="141f99a0-1982-4575-b229-65b30d0025e1" providerId="ADAL" clId="{D27F7C55-E8E6-4199-840B-DA8443600BDD}" dt="2024-03-13T21:32:00.048" v="740" actId="478"/>
          <ac:spMkLst>
            <pc:docMk/>
            <pc:sldMk cId="4035703720" sldId="277"/>
            <ac:spMk id="15" creationId="{57EE431D-D64A-125E-2E35-546BF302DB23}"/>
          </ac:spMkLst>
        </pc:spChg>
        <pc:spChg chg="del mod">
          <ac:chgData name="Dong Yang" userId="141f99a0-1982-4575-b229-65b30d0025e1" providerId="ADAL" clId="{D27F7C55-E8E6-4199-840B-DA8443600BDD}" dt="2024-03-14T00:17:09.903" v="1235" actId="478"/>
          <ac:spMkLst>
            <pc:docMk/>
            <pc:sldMk cId="4035703720" sldId="277"/>
            <ac:spMk id="16" creationId="{E6D8A8A6-5CE5-E556-A8DB-EF499CC9BB81}"/>
          </ac:spMkLst>
        </pc:spChg>
        <pc:spChg chg="add mod">
          <ac:chgData name="Dong Yang" userId="141f99a0-1982-4575-b229-65b30d0025e1" providerId="ADAL" clId="{D27F7C55-E8E6-4199-840B-DA8443600BDD}" dt="2024-03-13T21:22:10.795" v="577" actId="20577"/>
          <ac:spMkLst>
            <pc:docMk/>
            <pc:sldMk cId="4035703720" sldId="277"/>
            <ac:spMk id="20" creationId="{8BA8C80C-D3FE-4AB7-856D-B653D15E93CF}"/>
          </ac:spMkLst>
        </pc:spChg>
        <pc:spChg chg="add">
          <ac:chgData name="Dong Yang" userId="141f99a0-1982-4575-b229-65b30d0025e1" providerId="ADAL" clId="{D27F7C55-E8E6-4199-840B-DA8443600BDD}" dt="2024-03-13T21:32:00.758" v="741"/>
          <ac:spMkLst>
            <pc:docMk/>
            <pc:sldMk cId="4035703720" sldId="277"/>
            <ac:spMk id="21" creationId="{F062400D-208A-4D23-BB0F-86D097F4641E}"/>
          </ac:spMkLst>
        </pc:spChg>
        <pc:spChg chg="mod">
          <ac:chgData name="Dong Yang" userId="141f99a0-1982-4575-b229-65b30d0025e1" providerId="ADAL" clId="{D27F7C55-E8E6-4199-840B-DA8443600BDD}" dt="2024-03-13T21:32:11.553" v="744" actId="1036"/>
          <ac:spMkLst>
            <pc:docMk/>
            <pc:sldMk cId="4035703720" sldId="277"/>
            <ac:spMk id="22" creationId="{1AD6FD3E-C2E5-4788-BEEC-95ED1E00AD03}"/>
          </ac:spMkLst>
        </pc:spChg>
        <pc:picChg chg="del">
          <ac:chgData name="Dong Yang" userId="141f99a0-1982-4575-b229-65b30d0025e1" providerId="ADAL" clId="{D27F7C55-E8E6-4199-840B-DA8443600BDD}" dt="2024-03-13T21:18:10.235" v="479" actId="478"/>
          <ac:picMkLst>
            <pc:docMk/>
            <pc:sldMk cId="4035703720" sldId="277"/>
            <ac:picMk id="2" creationId="{25FA6481-BE6B-49F0-674C-3CBF959A8298}"/>
          </ac:picMkLst>
        </pc:picChg>
        <pc:picChg chg="add">
          <ac:chgData name="Dong Yang" userId="141f99a0-1982-4575-b229-65b30d0025e1" providerId="ADAL" clId="{D27F7C55-E8E6-4199-840B-DA8443600BDD}" dt="2024-03-13T21:18:10.425" v="480"/>
          <ac:picMkLst>
            <pc:docMk/>
            <pc:sldMk cId="4035703720" sldId="277"/>
            <ac:picMk id="14" creationId="{F8711B23-419B-40C0-89FB-FBBAAC703DE7}"/>
          </ac:picMkLst>
        </pc:picChg>
        <pc:picChg chg="mod">
          <ac:chgData name="Dong Yang" userId="141f99a0-1982-4575-b229-65b30d0025e1" providerId="ADAL" clId="{D27F7C55-E8E6-4199-840B-DA8443600BDD}" dt="2024-03-13T21:32:11.553" v="744" actId="1036"/>
          <ac:picMkLst>
            <pc:docMk/>
            <pc:sldMk cId="4035703720" sldId="277"/>
            <ac:picMk id="18" creationId="{EBDF550F-8FC6-4481-A2A5-7337C094243B}"/>
          </ac:picMkLst>
        </pc:picChg>
        <pc:picChg chg="add">
          <ac:chgData name="Dong Yang" userId="141f99a0-1982-4575-b229-65b30d0025e1" providerId="ADAL" clId="{D27F7C55-E8E6-4199-840B-DA8443600BDD}" dt="2024-03-13T21:22:08.164" v="575"/>
          <ac:picMkLst>
            <pc:docMk/>
            <pc:sldMk cId="4035703720" sldId="277"/>
            <ac:picMk id="19" creationId="{E6845872-25D5-4050-B9BA-FDC5D3A82389}"/>
          </ac:picMkLst>
        </pc:picChg>
        <pc:picChg chg="add">
          <ac:chgData name="Dong Yang" userId="141f99a0-1982-4575-b229-65b30d0025e1" providerId="ADAL" clId="{D27F7C55-E8E6-4199-840B-DA8443600BDD}" dt="2024-03-13T21:32:00.758" v="741"/>
          <ac:picMkLst>
            <pc:docMk/>
            <pc:sldMk cId="4035703720" sldId="277"/>
            <ac:picMk id="23" creationId="{0EA1EFA0-44A7-45C4-B698-83F49F65502E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4T00:17:08.022" v="1234" actId="478"/>
        <pc:sldMkLst>
          <pc:docMk/>
          <pc:sldMk cId="2328144339" sldId="278"/>
        </pc:sldMkLst>
        <pc:spChg chg="del mod">
          <ac:chgData name="Dong Yang" userId="141f99a0-1982-4575-b229-65b30d0025e1" providerId="ADAL" clId="{D27F7C55-E8E6-4199-840B-DA8443600BDD}" dt="2024-03-13T21:22:14.466" v="578" actId="478"/>
          <ac:spMkLst>
            <pc:docMk/>
            <pc:sldMk cId="2328144339" sldId="278"/>
            <ac:spMk id="7" creationId="{1E16CC41-A545-E245-5B5E-BE6EBD076EDF}"/>
          </ac:spMkLst>
        </pc:spChg>
        <pc:spChg chg="mod">
          <ac:chgData name="Dong Yang" userId="141f99a0-1982-4575-b229-65b30d0025e1" providerId="ADAL" clId="{D27F7C55-E8E6-4199-840B-DA8443600BDD}" dt="2024-03-13T20:46:39.359" v="11" actId="114"/>
          <ac:spMkLst>
            <pc:docMk/>
            <pc:sldMk cId="2328144339" sldId="278"/>
            <ac:spMk id="8" creationId="{C5BC9E32-B7AF-4B70-977B-1C28C09A621F}"/>
          </ac:spMkLst>
        </pc:spChg>
        <pc:spChg chg="del mod">
          <ac:chgData name="Dong Yang" userId="141f99a0-1982-4575-b229-65b30d0025e1" providerId="ADAL" clId="{D27F7C55-E8E6-4199-840B-DA8443600BDD}" dt="2024-03-13T21:32:25.375" v="746" actId="478"/>
          <ac:spMkLst>
            <pc:docMk/>
            <pc:sldMk cId="2328144339" sldId="278"/>
            <ac:spMk id="15" creationId="{57EE431D-D64A-125E-2E35-546BF302DB23}"/>
          </ac:spMkLst>
        </pc:spChg>
        <pc:spChg chg="del mod">
          <ac:chgData name="Dong Yang" userId="141f99a0-1982-4575-b229-65b30d0025e1" providerId="ADAL" clId="{D27F7C55-E8E6-4199-840B-DA8443600BDD}" dt="2024-03-14T00:17:08.022" v="1234" actId="478"/>
          <ac:spMkLst>
            <pc:docMk/>
            <pc:sldMk cId="2328144339" sldId="278"/>
            <ac:spMk id="16" creationId="{E6D8A8A6-5CE5-E556-A8DB-EF499CC9BB81}"/>
          </ac:spMkLst>
        </pc:spChg>
        <pc:spChg chg="add mod">
          <ac:chgData name="Dong Yang" userId="141f99a0-1982-4575-b229-65b30d0025e1" providerId="ADAL" clId="{D27F7C55-E8E6-4199-840B-DA8443600BDD}" dt="2024-03-13T21:22:17.313" v="581" actId="20577"/>
          <ac:spMkLst>
            <pc:docMk/>
            <pc:sldMk cId="2328144339" sldId="278"/>
            <ac:spMk id="19" creationId="{54D100D7-F644-43CB-8A9F-473523F39D6D}"/>
          </ac:spMkLst>
        </pc:spChg>
        <pc:spChg chg="add">
          <ac:chgData name="Dong Yang" userId="141f99a0-1982-4575-b229-65b30d0025e1" providerId="ADAL" clId="{D27F7C55-E8E6-4199-840B-DA8443600BDD}" dt="2024-03-13T21:32:25.865" v="747"/>
          <ac:spMkLst>
            <pc:docMk/>
            <pc:sldMk cId="2328144339" sldId="278"/>
            <ac:spMk id="20" creationId="{206C5F36-F692-497E-905D-952DC055B687}"/>
          </ac:spMkLst>
        </pc:spChg>
        <pc:spChg chg="mod">
          <ac:chgData name="Dong Yang" userId="141f99a0-1982-4575-b229-65b30d0025e1" providerId="ADAL" clId="{D27F7C55-E8E6-4199-840B-DA8443600BDD}" dt="2024-03-13T21:32:29.563" v="750" actId="1036"/>
          <ac:spMkLst>
            <pc:docMk/>
            <pc:sldMk cId="2328144339" sldId="278"/>
            <ac:spMk id="22" creationId="{1AD6FD3E-C2E5-4788-BEEC-95ED1E00AD03}"/>
          </ac:spMkLst>
        </pc:spChg>
        <pc:picChg chg="del">
          <ac:chgData name="Dong Yang" userId="141f99a0-1982-4575-b229-65b30d0025e1" providerId="ADAL" clId="{D27F7C55-E8E6-4199-840B-DA8443600BDD}" dt="2024-03-13T21:19:10.167" v="481" actId="478"/>
          <ac:picMkLst>
            <pc:docMk/>
            <pc:sldMk cId="2328144339" sldId="278"/>
            <ac:picMk id="2" creationId="{25FA6481-BE6B-49F0-674C-3CBF959A8298}"/>
          </ac:picMkLst>
        </pc:picChg>
        <pc:picChg chg="add del">
          <ac:chgData name="Dong Yang" userId="141f99a0-1982-4575-b229-65b30d0025e1" providerId="ADAL" clId="{D27F7C55-E8E6-4199-840B-DA8443600BDD}" dt="2024-03-13T21:32:21.556" v="745" actId="478"/>
          <ac:picMkLst>
            <pc:docMk/>
            <pc:sldMk cId="2328144339" sldId="278"/>
            <ac:picMk id="13" creationId="{0A99727B-7A68-41FC-9D69-B28DDE25B206}"/>
          </ac:picMkLst>
        </pc:picChg>
        <pc:picChg chg="add">
          <ac:chgData name="Dong Yang" userId="141f99a0-1982-4575-b229-65b30d0025e1" providerId="ADAL" clId="{D27F7C55-E8E6-4199-840B-DA8443600BDD}" dt="2024-03-13T21:22:14.694" v="579"/>
          <ac:picMkLst>
            <pc:docMk/>
            <pc:sldMk cId="2328144339" sldId="278"/>
            <ac:picMk id="14" creationId="{45D620FB-2DAA-4D5D-9AED-52231AC2F252}"/>
          </ac:picMkLst>
        </pc:picChg>
        <pc:picChg chg="mod">
          <ac:chgData name="Dong Yang" userId="141f99a0-1982-4575-b229-65b30d0025e1" providerId="ADAL" clId="{D27F7C55-E8E6-4199-840B-DA8443600BDD}" dt="2024-03-13T21:32:29.563" v="750" actId="1036"/>
          <ac:picMkLst>
            <pc:docMk/>
            <pc:sldMk cId="2328144339" sldId="278"/>
            <ac:picMk id="18" creationId="{EBDF550F-8FC6-4481-A2A5-7337C094243B}"/>
          </ac:picMkLst>
        </pc:picChg>
        <pc:picChg chg="add">
          <ac:chgData name="Dong Yang" userId="141f99a0-1982-4575-b229-65b30d0025e1" providerId="ADAL" clId="{D27F7C55-E8E6-4199-840B-DA8443600BDD}" dt="2024-03-13T21:32:25.865" v="747"/>
          <ac:picMkLst>
            <pc:docMk/>
            <pc:sldMk cId="2328144339" sldId="278"/>
            <ac:picMk id="21" creationId="{65747E90-7D3D-406A-851F-994B42261FC6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3T21:36:10.600" v="814" actId="20577"/>
        <pc:sldMkLst>
          <pc:docMk/>
          <pc:sldMk cId="2772649690" sldId="279"/>
        </pc:sldMkLst>
        <pc:spChg chg="del mod">
          <ac:chgData name="Dong Yang" userId="141f99a0-1982-4575-b229-65b30d0025e1" providerId="ADAL" clId="{D27F7C55-E8E6-4199-840B-DA8443600BDD}" dt="2024-03-13T21:32:51.365" v="756" actId="478"/>
          <ac:spMkLst>
            <pc:docMk/>
            <pc:sldMk cId="2772649690" sldId="279"/>
            <ac:spMk id="5" creationId="{71291368-424F-D206-325C-3C09A0647C81}"/>
          </ac:spMkLst>
        </pc:spChg>
        <pc:spChg chg="mod">
          <ac:chgData name="Dong Yang" userId="141f99a0-1982-4575-b229-65b30d0025e1" providerId="ADAL" clId="{D27F7C55-E8E6-4199-840B-DA8443600BDD}" dt="2024-03-13T21:33:10.858" v="758" actId="14100"/>
          <ac:spMkLst>
            <pc:docMk/>
            <pc:sldMk cId="2772649690" sldId="279"/>
            <ac:spMk id="6" creationId="{BAB56DB0-85F0-415E-8BC4-1732AFB59307}"/>
          </ac:spMkLst>
        </pc:spChg>
        <pc:spChg chg="mod">
          <ac:chgData name="Dong Yang" userId="141f99a0-1982-4575-b229-65b30d0025e1" providerId="ADAL" clId="{D27F7C55-E8E6-4199-840B-DA8443600BDD}" dt="2024-03-13T21:33:23.397" v="764" actId="1037"/>
          <ac:spMkLst>
            <pc:docMk/>
            <pc:sldMk cId="2772649690" sldId="279"/>
            <ac:spMk id="7" creationId="{FACD5DED-8D3D-F253-8311-180DB2E5857A}"/>
          </ac:spMkLst>
        </pc:spChg>
        <pc:spChg chg="del mod">
          <ac:chgData name="Dong Yang" userId="141f99a0-1982-4575-b229-65b30d0025e1" providerId="ADAL" clId="{D27F7C55-E8E6-4199-840B-DA8443600BDD}" dt="2024-03-13T21:22:22.623" v="582" actId="478"/>
          <ac:spMkLst>
            <pc:docMk/>
            <pc:sldMk cId="2772649690" sldId="279"/>
            <ac:spMk id="8" creationId="{B41684F8-7D8D-CA69-4D85-EDFC2ACCCED6}"/>
          </ac:spMkLst>
        </pc:spChg>
        <pc:spChg chg="add mod">
          <ac:chgData name="Dong Yang" userId="141f99a0-1982-4575-b229-65b30d0025e1" providerId="ADAL" clId="{D27F7C55-E8E6-4199-840B-DA8443600BDD}" dt="2024-03-13T21:22:25.326" v="585" actId="20577"/>
          <ac:spMkLst>
            <pc:docMk/>
            <pc:sldMk cId="2772649690" sldId="279"/>
            <ac:spMk id="11" creationId="{83E84485-5448-424D-8054-0E4CECBACF75}"/>
          </ac:spMkLst>
        </pc:spChg>
        <pc:spChg chg="add mod">
          <ac:chgData name="Dong Yang" userId="141f99a0-1982-4575-b229-65b30d0025e1" providerId="ADAL" clId="{D27F7C55-E8E6-4199-840B-DA8443600BDD}" dt="2024-03-13T21:36:10.600" v="814" actId="20577"/>
          <ac:spMkLst>
            <pc:docMk/>
            <pc:sldMk cId="2772649690" sldId="279"/>
            <ac:spMk id="12" creationId="{23F60D04-5FEA-4861-801D-015F1A012362}"/>
          </ac:spMkLst>
        </pc:spChg>
        <pc:picChg chg="mod">
          <ac:chgData name="Dong Yang" userId="141f99a0-1982-4575-b229-65b30d0025e1" providerId="ADAL" clId="{D27F7C55-E8E6-4199-840B-DA8443600BDD}" dt="2024-03-13T20:46:46.840" v="14" actId="14100"/>
          <ac:picMkLst>
            <pc:docMk/>
            <pc:sldMk cId="2772649690" sldId="279"/>
            <ac:picMk id="2" creationId="{984CC01D-C7CE-48CB-ADE6-C3DE743924EE}"/>
          </ac:picMkLst>
        </pc:picChg>
        <pc:picChg chg="mod">
          <ac:chgData name="Dong Yang" userId="141f99a0-1982-4575-b229-65b30d0025e1" providerId="ADAL" clId="{D27F7C55-E8E6-4199-840B-DA8443600BDD}" dt="2024-03-13T20:46:46.840" v="14" actId="14100"/>
          <ac:picMkLst>
            <pc:docMk/>
            <pc:sldMk cId="2772649690" sldId="279"/>
            <ac:picMk id="3" creationId="{5009F5A0-F526-440C-AD6C-B8B473BA1628}"/>
          </ac:picMkLst>
        </pc:picChg>
        <pc:picChg chg="add del">
          <ac:chgData name="Dong Yang" userId="141f99a0-1982-4575-b229-65b30d0025e1" providerId="ADAL" clId="{D27F7C55-E8E6-4199-840B-DA8443600BDD}" dt="2024-03-13T21:32:39.667" v="752" actId="478"/>
          <ac:picMkLst>
            <pc:docMk/>
            <pc:sldMk cId="2772649690" sldId="279"/>
            <ac:picMk id="9" creationId="{7736EABD-6BBA-40BA-B495-3980A4EB3B69}"/>
          </ac:picMkLst>
        </pc:picChg>
        <pc:picChg chg="add">
          <ac:chgData name="Dong Yang" userId="141f99a0-1982-4575-b229-65b30d0025e1" providerId="ADAL" clId="{D27F7C55-E8E6-4199-840B-DA8443600BDD}" dt="2024-03-13T21:22:22.839" v="583"/>
          <ac:picMkLst>
            <pc:docMk/>
            <pc:sldMk cId="2772649690" sldId="279"/>
            <ac:picMk id="10" creationId="{AE3E3ADC-0F20-4560-AFC1-A56A5BB1B64A}"/>
          </ac:picMkLst>
        </pc:picChg>
        <pc:picChg chg="add">
          <ac:chgData name="Dong Yang" userId="141f99a0-1982-4575-b229-65b30d0025e1" providerId="ADAL" clId="{D27F7C55-E8E6-4199-840B-DA8443600BDD}" dt="2024-03-13T21:32:39.958" v="753"/>
          <ac:picMkLst>
            <pc:docMk/>
            <pc:sldMk cId="2772649690" sldId="279"/>
            <ac:picMk id="13" creationId="{B85C932A-2885-4506-9E33-A187E2EDF93D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3T21:39:49.074" v="875" actId="1037"/>
        <pc:sldMkLst>
          <pc:docMk/>
          <pc:sldMk cId="2970333616" sldId="283"/>
        </pc:sldMkLst>
        <pc:spChg chg="del mod">
          <ac:chgData name="Dong Yang" userId="141f99a0-1982-4575-b229-65b30d0025e1" providerId="ADAL" clId="{D27F7C55-E8E6-4199-840B-DA8443600BDD}" dt="2024-03-13T21:24:26.480" v="618" actId="478"/>
          <ac:spMkLst>
            <pc:docMk/>
            <pc:sldMk cId="2970333616" sldId="283"/>
            <ac:spMk id="3" creationId="{4717C302-6E27-F46D-9D70-78E592102649}"/>
          </ac:spMkLst>
        </pc:spChg>
        <pc:spChg chg="mod">
          <ac:chgData name="Dong Yang" userId="141f99a0-1982-4575-b229-65b30d0025e1" providerId="ADAL" clId="{D27F7C55-E8E6-4199-840B-DA8443600BDD}" dt="2024-03-13T20:50:39.885" v="74" actId="114"/>
          <ac:spMkLst>
            <pc:docMk/>
            <pc:sldMk cId="2970333616" sldId="283"/>
            <ac:spMk id="4" creationId="{5949D366-D693-4397-9180-EC0F3C3C06DC}"/>
          </ac:spMkLst>
        </pc:spChg>
        <pc:spChg chg="del mod">
          <ac:chgData name="Dong Yang" userId="141f99a0-1982-4575-b229-65b30d0025e1" providerId="ADAL" clId="{D27F7C55-E8E6-4199-840B-DA8443600BDD}" dt="2024-03-13T21:39:40.962" v="873" actId="478"/>
          <ac:spMkLst>
            <pc:docMk/>
            <pc:sldMk cId="2970333616" sldId="283"/>
            <ac:spMk id="5" creationId="{05BE39D8-6E75-C442-2FCE-2CFDA6077A82}"/>
          </ac:spMkLst>
        </pc:spChg>
        <pc:spChg chg="mod">
          <ac:chgData name="Dong Yang" userId="141f99a0-1982-4575-b229-65b30d0025e1" providerId="ADAL" clId="{D27F7C55-E8E6-4199-840B-DA8443600BDD}" dt="2024-03-13T20:50:39.885" v="74" actId="114"/>
          <ac:spMkLst>
            <pc:docMk/>
            <pc:sldMk cId="2970333616" sldId="283"/>
            <ac:spMk id="6" creationId="{2B56F2CE-596F-43E8-A58E-9DFF9C1EC184}"/>
          </ac:spMkLst>
        </pc:spChg>
        <pc:spChg chg="add del">
          <ac:chgData name="Dong Yang" userId="141f99a0-1982-4575-b229-65b30d0025e1" providerId="ADAL" clId="{D27F7C55-E8E6-4199-840B-DA8443600BDD}" dt="2024-03-13T21:39:12.676" v="866"/>
          <ac:spMkLst>
            <pc:docMk/>
            <pc:sldMk cId="2970333616" sldId="283"/>
            <ac:spMk id="7" creationId="{AC150F7D-C040-4DD8-BFC9-3B6A733B2F32}"/>
          </ac:spMkLst>
        </pc:spChg>
        <pc:spChg chg="add mod">
          <ac:chgData name="Dong Yang" userId="141f99a0-1982-4575-b229-65b30d0025e1" providerId="ADAL" clId="{D27F7C55-E8E6-4199-840B-DA8443600BDD}" dt="2024-03-13T21:39:49.074" v="875" actId="1037"/>
          <ac:spMkLst>
            <pc:docMk/>
            <pc:sldMk cId="2970333616" sldId="283"/>
            <ac:spMk id="20" creationId="{2A91B82B-DEE8-43CC-855E-9908AE182A83}"/>
          </ac:spMkLst>
        </pc:spChg>
        <pc:spChg chg="add mod">
          <ac:chgData name="Dong Yang" userId="141f99a0-1982-4575-b229-65b30d0025e1" providerId="ADAL" clId="{D27F7C55-E8E6-4199-840B-DA8443600BDD}" dt="2024-03-13T21:39:34.915" v="872" actId="20577"/>
          <ac:spMkLst>
            <pc:docMk/>
            <pc:sldMk cId="2970333616" sldId="283"/>
            <ac:spMk id="23" creationId="{C8471A94-686F-4D49-AFBC-808F78AAF2E0}"/>
          </ac:spMkLst>
        </pc:spChg>
        <pc:spChg chg="mod ord">
          <ac:chgData name="Dong Yang" userId="141f99a0-1982-4575-b229-65b30d0025e1" providerId="ADAL" clId="{D27F7C55-E8E6-4199-840B-DA8443600BDD}" dt="2024-03-13T21:24:36.278" v="621" actId="166"/>
          <ac:spMkLst>
            <pc:docMk/>
            <pc:sldMk cId="2970333616" sldId="283"/>
            <ac:spMk id="53" creationId="{8BFC613E-2F63-44CE-8118-54F9F57B2A6F}"/>
          </ac:spMkLst>
        </pc:spChg>
        <pc:spChg chg="mod">
          <ac:chgData name="Dong Yang" userId="141f99a0-1982-4575-b229-65b30d0025e1" providerId="ADAL" clId="{D27F7C55-E8E6-4199-840B-DA8443600BDD}" dt="2024-03-13T21:39:09.231" v="864" actId="1036"/>
          <ac:spMkLst>
            <pc:docMk/>
            <pc:sldMk cId="2970333616" sldId="283"/>
            <ac:spMk id="55" creationId="{9281564E-CF49-46A5-8970-5D065BD0AA4F}"/>
          </ac:spMkLst>
        </pc:spChg>
        <pc:spChg chg="mod">
          <ac:chgData name="Dong Yang" userId="141f99a0-1982-4575-b229-65b30d0025e1" providerId="ADAL" clId="{D27F7C55-E8E6-4199-840B-DA8443600BDD}" dt="2024-03-13T21:39:09.231" v="864" actId="1036"/>
          <ac:spMkLst>
            <pc:docMk/>
            <pc:sldMk cId="2970333616" sldId="283"/>
            <ac:spMk id="59" creationId="{34163AD7-30EC-4E0C-9239-245A27D3D426}"/>
          </ac:spMkLst>
        </pc:spChg>
        <pc:spChg chg="mod">
          <ac:chgData name="Dong Yang" userId="141f99a0-1982-4575-b229-65b30d0025e1" providerId="ADAL" clId="{D27F7C55-E8E6-4199-840B-DA8443600BDD}" dt="2024-03-13T20:50:39.885" v="74" actId="114"/>
          <ac:spMkLst>
            <pc:docMk/>
            <pc:sldMk cId="2970333616" sldId="283"/>
            <ac:spMk id="60" creationId="{C6A81BDC-69CD-4FFF-87E5-EB04F3361358}"/>
          </ac:spMkLst>
        </pc:spChg>
        <pc:spChg chg="mod">
          <ac:chgData name="Dong Yang" userId="141f99a0-1982-4575-b229-65b30d0025e1" providerId="ADAL" clId="{D27F7C55-E8E6-4199-840B-DA8443600BDD}" dt="2024-03-13T20:50:39.885" v="74" actId="114"/>
          <ac:spMkLst>
            <pc:docMk/>
            <pc:sldMk cId="2970333616" sldId="283"/>
            <ac:spMk id="64" creationId="{9E40ACBA-6345-44A6-8B71-2D9ACD12FC27}"/>
          </ac:spMkLst>
        </pc:spChg>
        <pc:spChg chg="mod">
          <ac:chgData name="Dong Yang" userId="141f99a0-1982-4575-b229-65b30d0025e1" providerId="ADAL" clId="{D27F7C55-E8E6-4199-840B-DA8443600BDD}" dt="2024-03-13T21:39:09.231" v="864" actId="1036"/>
          <ac:spMkLst>
            <pc:docMk/>
            <pc:sldMk cId="2970333616" sldId="283"/>
            <ac:spMk id="67" creationId="{6CC33E5C-7055-49A7-8FA0-6287BB876537}"/>
          </ac:spMkLst>
        </pc:spChg>
        <pc:spChg chg="mod">
          <ac:chgData name="Dong Yang" userId="141f99a0-1982-4575-b229-65b30d0025e1" providerId="ADAL" clId="{D27F7C55-E8E6-4199-840B-DA8443600BDD}" dt="2024-03-13T21:39:09.231" v="864" actId="1036"/>
          <ac:spMkLst>
            <pc:docMk/>
            <pc:sldMk cId="2970333616" sldId="283"/>
            <ac:spMk id="71" creationId="{F4BFDCA6-94D2-402A-9374-00A37E286FE9}"/>
          </ac:spMkLst>
        </pc:spChg>
        <pc:spChg chg="mod">
          <ac:chgData name="Dong Yang" userId="141f99a0-1982-4575-b229-65b30d0025e1" providerId="ADAL" clId="{D27F7C55-E8E6-4199-840B-DA8443600BDD}" dt="2024-03-13T20:50:39.885" v="74" actId="114"/>
          <ac:spMkLst>
            <pc:docMk/>
            <pc:sldMk cId="2970333616" sldId="283"/>
            <ac:spMk id="73" creationId="{75CE6CA3-2FC4-461A-8881-D00121C6BBF8}"/>
          </ac:spMkLst>
        </pc:spChg>
        <pc:picChg chg="del">
          <ac:chgData name="Dong Yang" userId="141f99a0-1982-4575-b229-65b30d0025e1" providerId="ADAL" clId="{D27F7C55-E8E6-4199-840B-DA8443600BDD}" dt="2024-03-13T21:19:43.183" v="495" actId="478"/>
          <ac:picMkLst>
            <pc:docMk/>
            <pc:sldMk cId="2970333616" sldId="283"/>
            <ac:picMk id="2" creationId="{F3CFA5C7-7C5E-09E5-6124-9AEB899D6E3B}"/>
          </ac:picMkLst>
        </pc:picChg>
        <pc:picChg chg="add del">
          <ac:chgData name="Dong Yang" userId="141f99a0-1982-4575-b229-65b30d0025e1" providerId="ADAL" clId="{D27F7C55-E8E6-4199-840B-DA8443600BDD}" dt="2024-03-13T21:38:58.480" v="861" actId="478"/>
          <ac:picMkLst>
            <pc:docMk/>
            <pc:sldMk cId="2970333616" sldId="283"/>
            <ac:picMk id="18" creationId="{6E0E990E-94D2-487F-8D4E-F9D09E276745}"/>
          </ac:picMkLst>
        </pc:picChg>
        <pc:picChg chg="add">
          <ac:chgData name="Dong Yang" userId="141f99a0-1982-4575-b229-65b30d0025e1" providerId="ADAL" clId="{D27F7C55-E8E6-4199-840B-DA8443600BDD}" dt="2024-03-13T21:24:26.897" v="619"/>
          <ac:picMkLst>
            <pc:docMk/>
            <pc:sldMk cId="2970333616" sldId="283"/>
            <ac:picMk id="19" creationId="{B711243F-8359-4D6E-8A71-FC67838594CA}"/>
          </ac:picMkLst>
        </pc:picChg>
        <pc:picChg chg="add">
          <ac:chgData name="Dong Yang" userId="141f99a0-1982-4575-b229-65b30d0025e1" providerId="ADAL" clId="{D27F7C55-E8E6-4199-840B-DA8443600BDD}" dt="2024-03-13T21:39:17.263" v="867"/>
          <ac:picMkLst>
            <pc:docMk/>
            <pc:sldMk cId="2970333616" sldId="283"/>
            <ac:picMk id="22" creationId="{CE32E9ED-FF24-4F06-BA07-252B602A6E2A}"/>
          </ac:picMkLst>
        </pc:picChg>
        <pc:picChg chg="mod">
          <ac:chgData name="Dong Yang" userId="141f99a0-1982-4575-b229-65b30d0025e1" providerId="ADAL" clId="{D27F7C55-E8E6-4199-840B-DA8443600BDD}" dt="2024-03-13T21:39:09.231" v="864" actId="1036"/>
          <ac:picMkLst>
            <pc:docMk/>
            <pc:sldMk cId="2970333616" sldId="283"/>
            <ac:picMk id="44" creationId="{51578F90-5DE3-4888-B500-18D4C11C74E7}"/>
          </ac:picMkLst>
        </pc:picChg>
        <pc:picChg chg="mod">
          <ac:chgData name="Dong Yang" userId="141f99a0-1982-4575-b229-65b30d0025e1" providerId="ADAL" clId="{D27F7C55-E8E6-4199-840B-DA8443600BDD}" dt="2024-03-13T21:39:09.231" v="864" actId="1036"/>
          <ac:picMkLst>
            <pc:docMk/>
            <pc:sldMk cId="2970333616" sldId="283"/>
            <ac:picMk id="51" creationId="{98287490-0BB9-43F6-B68B-09DB52B8EB54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3T21:40:55.563" v="887" actId="1037"/>
        <pc:sldMkLst>
          <pc:docMk/>
          <pc:sldMk cId="994583974" sldId="284"/>
        </pc:sldMkLst>
        <pc:spChg chg="del mod">
          <ac:chgData name="Dong Yang" userId="141f99a0-1982-4575-b229-65b30d0025e1" providerId="ADAL" clId="{D27F7C55-E8E6-4199-840B-DA8443600BDD}" dt="2024-03-13T21:24:42.660" v="622" actId="478"/>
          <ac:spMkLst>
            <pc:docMk/>
            <pc:sldMk cId="994583974" sldId="284"/>
            <ac:spMk id="3" creationId="{4717C302-6E27-F46D-9D70-78E592102649}"/>
          </ac:spMkLst>
        </pc:spChg>
        <pc:spChg chg="mod">
          <ac:chgData name="Dong Yang" userId="141f99a0-1982-4575-b229-65b30d0025e1" providerId="ADAL" clId="{D27F7C55-E8E6-4199-840B-DA8443600BDD}" dt="2024-03-13T21:40:46.679" v="885" actId="1037"/>
          <ac:spMkLst>
            <pc:docMk/>
            <pc:sldMk cId="994583974" sldId="284"/>
            <ac:spMk id="4" creationId="{5949D366-D693-4397-9180-EC0F3C3C06DC}"/>
          </ac:spMkLst>
        </pc:spChg>
        <pc:spChg chg="del mod">
          <ac:chgData name="Dong Yang" userId="141f99a0-1982-4575-b229-65b30d0025e1" providerId="ADAL" clId="{D27F7C55-E8E6-4199-840B-DA8443600BDD}" dt="2024-03-13T21:40:04.077" v="876" actId="478"/>
          <ac:spMkLst>
            <pc:docMk/>
            <pc:sldMk cId="994583974" sldId="284"/>
            <ac:spMk id="5" creationId="{05BE39D8-6E75-C442-2FCE-2CFDA6077A82}"/>
          </ac:spMkLst>
        </pc:spChg>
        <pc:spChg chg="mod">
          <ac:chgData name="Dong Yang" userId="141f99a0-1982-4575-b229-65b30d0025e1" providerId="ADAL" clId="{D27F7C55-E8E6-4199-840B-DA8443600BDD}" dt="2024-03-13T20:50:47.828" v="75" actId="114"/>
          <ac:spMkLst>
            <pc:docMk/>
            <pc:sldMk cId="994583974" sldId="284"/>
            <ac:spMk id="6" creationId="{2B56F2CE-596F-43E8-A58E-9DFF9C1EC184}"/>
          </ac:spMkLst>
        </pc:spChg>
        <pc:spChg chg="add mod">
          <ac:chgData name="Dong Yang" userId="141f99a0-1982-4575-b229-65b30d0025e1" providerId="ADAL" clId="{D27F7C55-E8E6-4199-840B-DA8443600BDD}" dt="2024-03-13T21:40:38.934" v="883" actId="1037"/>
          <ac:spMkLst>
            <pc:docMk/>
            <pc:sldMk cId="994583974" sldId="284"/>
            <ac:spMk id="21" creationId="{D5A5691F-B183-42DF-852B-2973B543C3D7}"/>
          </ac:spMkLst>
        </pc:spChg>
        <pc:spChg chg="add">
          <ac:chgData name="Dong Yang" userId="141f99a0-1982-4575-b229-65b30d0025e1" providerId="ADAL" clId="{D27F7C55-E8E6-4199-840B-DA8443600BDD}" dt="2024-03-13T21:40:34.227" v="881"/>
          <ac:spMkLst>
            <pc:docMk/>
            <pc:sldMk cId="994583974" sldId="284"/>
            <ac:spMk id="23" creationId="{E4F4B5B9-7B46-466C-8026-2F12D273E397}"/>
          </ac:spMkLst>
        </pc:spChg>
        <pc:spChg chg="mod ord">
          <ac:chgData name="Dong Yang" userId="141f99a0-1982-4575-b229-65b30d0025e1" providerId="ADAL" clId="{D27F7C55-E8E6-4199-840B-DA8443600BDD}" dt="2024-03-13T21:24:50.543" v="625" actId="166"/>
          <ac:spMkLst>
            <pc:docMk/>
            <pc:sldMk cId="994583974" sldId="284"/>
            <ac:spMk id="53" creationId="{8BFC613E-2F63-44CE-8118-54F9F57B2A6F}"/>
          </ac:spMkLst>
        </pc:spChg>
        <pc:spChg chg="mod">
          <ac:chgData name="Dong Yang" userId="141f99a0-1982-4575-b229-65b30d0025e1" providerId="ADAL" clId="{D27F7C55-E8E6-4199-840B-DA8443600BDD}" dt="2024-03-13T21:40:31.748" v="880" actId="1036"/>
          <ac:spMkLst>
            <pc:docMk/>
            <pc:sldMk cId="994583974" sldId="284"/>
            <ac:spMk id="55" creationId="{9281564E-CF49-46A5-8970-5D065BD0AA4F}"/>
          </ac:spMkLst>
        </pc:spChg>
        <pc:spChg chg="mod">
          <ac:chgData name="Dong Yang" userId="141f99a0-1982-4575-b229-65b30d0025e1" providerId="ADAL" clId="{D27F7C55-E8E6-4199-840B-DA8443600BDD}" dt="2024-03-13T21:40:55.563" v="887" actId="1037"/>
          <ac:spMkLst>
            <pc:docMk/>
            <pc:sldMk cId="994583974" sldId="284"/>
            <ac:spMk id="59" creationId="{34163AD7-30EC-4E0C-9239-245A27D3D426}"/>
          </ac:spMkLst>
        </pc:spChg>
        <pc:spChg chg="mod">
          <ac:chgData name="Dong Yang" userId="141f99a0-1982-4575-b229-65b30d0025e1" providerId="ADAL" clId="{D27F7C55-E8E6-4199-840B-DA8443600BDD}" dt="2024-03-13T20:50:47.828" v="75" actId="114"/>
          <ac:spMkLst>
            <pc:docMk/>
            <pc:sldMk cId="994583974" sldId="284"/>
            <ac:spMk id="60" creationId="{C6A81BDC-69CD-4FFF-87E5-EB04F3361358}"/>
          </ac:spMkLst>
        </pc:spChg>
        <pc:spChg chg="mod">
          <ac:chgData name="Dong Yang" userId="141f99a0-1982-4575-b229-65b30d0025e1" providerId="ADAL" clId="{D27F7C55-E8E6-4199-840B-DA8443600BDD}" dt="2024-03-13T20:50:47.828" v="75" actId="114"/>
          <ac:spMkLst>
            <pc:docMk/>
            <pc:sldMk cId="994583974" sldId="284"/>
            <ac:spMk id="64" creationId="{9E40ACBA-6345-44A6-8B71-2D9ACD12FC27}"/>
          </ac:spMkLst>
        </pc:spChg>
        <pc:spChg chg="mod">
          <ac:chgData name="Dong Yang" userId="141f99a0-1982-4575-b229-65b30d0025e1" providerId="ADAL" clId="{D27F7C55-E8E6-4199-840B-DA8443600BDD}" dt="2024-03-13T21:40:31.748" v="880" actId="1036"/>
          <ac:spMkLst>
            <pc:docMk/>
            <pc:sldMk cId="994583974" sldId="284"/>
            <ac:spMk id="67" creationId="{6CC33E5C-7055-49A7-8FA0-6287BB876537}"/>
          </ac:spMkLst>
        </pc:spChg>
        <pc:spChg chg="mod">
          <ac:chgData name="Dong Yang" userId="141f99a0-1982-4575-b229-65b30d0025e1" providerId="ADAL" clId="{D27F7C55-E8E6-4199-840B-DA8443600BDD}" dt="2024-03-13T21:40:31.748" v="880" actId="1036"/>
          <ac:spMkLst>
            <pc:docMk/>
            <pc:sldMk cId="994583974" sldId="284"/>
            <ac:spMk id="71" creationId="{F4BFDCA6-94D2-402A-9374-00A37E286FE9}"/>
          </ac:spMkLst>
        </pc:spChg>
        <pc:spChg chg="mod">
          <ac:chgData name="Dong Yang" userId="141f99a0-1982-4575-b229-65b30d0025e1" providerId="ADAL" clId="{D27F7C55-E8E6-4199-840B-DA8443600BDD}" dt="2024-03-13T20:50:47.828" v="75" actId="114"/>
          <ac:spMkLst>
            <pc:docMk/>
            <pc:sldMk cId="994583974" sldId="284"/>
            <ac:spMk id="72" creationId="{77F66D4F-DB25-4692-BED6-21A4942112E5}"/>
          </ac:spMkLst>
        </pc:spChg>
        <pc:spChg chg="mod">
          <ac:chgData name="Dong Yang" userId="141f99a0-1982-4575-b229-65b30d0025e1" providerId="ADAL" clId="{D27F7C55-E8E6-4199-840B-DA8443600BDD}" dt="2024-03-13T20:50:47.828" v="75" actId="114"/>
          <ac:spMkLst>
            <pc:docMk/>
            <pc:sldMk cId="994583974" sldId="284"/>
            <ac:spMk id="73" creationId="{75CE6CA3-2FC4-461A-8881-D00121C6BBF8}"/>
          </ac:spMkLst>
        </pc:spChg>
        <pc:picChg chg="del">
          <ac:chgData name="Dong Yang" userId="141f99a0-1982-4575-b229-65b30d0025e1" providerId="ADAL" clId="{D27F7C55-E8E6-4199-840B-DA8443600BDD}" dt="2024-03-13T21:19:46.766" v="497" actId="478"/>
          <ac:picMkLst>
            <pc:docMk/>
            <pc:sldMk cId="994583974" sldId="284"/>
            <ac:picMk id="2" creationId="{F3CFA5C7-7C5E-09E5-6124-9AEB899D6E3B}"/>
          </ac:picMkLst>
        </pc:picChg>
        <pc:picChg chg="add del">
          <ac:chgData name="Dong Yang" userId="141f99a0-1982-4575-b229-65b30d0025e1" providerId="ADAL" clId="{D27F7C55-E8E6-4199-840B-DA8443600BDD}" dt="2024-03-13T21:40:04.787" v="877" actId="478"/>
          <ac:picMkLst>
            <pc:docMk/>
            <pc:sldMk cId="994583974" sldId="284"/>
            <ac:picMk id="19" creationId="{2095DD73-E3F0-4CE4-9DEE-D392D3EF0EEE}"/>
          </ac:picMkLst>
        </pc:picChg>
        <pc:picChg chg="add">
          <ac:chgData name="Dong Yang" userId="141f99a0-1982-4575-b229-65b30d0025e1" providerId="ADAL" clId="{D27F7C55-E8E6-4199-840B-DA8443600BDD}" dt="2024-03-13T21:24:42.991" v="623"/>
          <ac:picMkLst>
            <pc:docMk/>
            <pc:sldMk cId="994583974" sldId="284"/>
            <ac:picMk id="20" creationId="{42BC2435-6623-4C3F-8116-30D7F5DFC594}"/>
          </ac:picMkLst>
        </pc:picChg>
        <pc:picChg chg="add">
          <ac:chgData name="Dong Yang" userId="141f99a0-1982-4575-b229-65b30d0025e1" providerId="ADAL" clId="{D27F7C55-E8E6-4199-840B-DA8443600BDD}" dt="2024-03-13T21:40:34.227" v="881"/>
          <ac:picMkLst>
            <pc:docMk/>
            <pc:sldMk cId="994583974" sldId="284"/>
            <ac:picMk id="22" creationId="{92A8A308-0460-4D8D-BA2B-51DC6B6024C5}"/>
          </ac:picMkLst>
        </pc:picChg>
        <pc:picChg chg="mod">
          <ac:chgData name="Dong Yang" userId="141f99a0-1982-4575-b229-65b30d0025e1" providerId="ADAL" clId="{D27F7C55-E8E6-4199-840B-DA8443600BDD}" dt="2024-03-13T21:40:31.748" v="880" actId="1036"/>
          <ac:picMkLst>
            <pc:docMk/>
            <pc:sldMk cId="994583974" sldId="284"/>
            <ac:picMk id="44" creationId="{51578F90-5DE3-4888-B500-18D4C11C74E7}"/>
          </ac:picMkLst>
        </pc:picChg>
        <pc:picChg chg="mod">
          <ac:chgData name="Dong Yang" userId="141f99a0-1982-4575-b229-65b30d0025e1" providerId="ADAL" clId="{D27F7C55-E8E6-4199-840B-DA8443600BDD}" dt="2024-03-13T21:40:31.748" v="880" actId="1036"/>
          <ac:picMkLst>
            <pc:docMk/>
            <pc:sldMk cId="994583974" sldId="284"/>
            <ac:picMk id="51" creationId="{98287490-0BB9-43F6-B68B-09DB52B8EB54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3T21:42:20.256" v="919"/>
        <pc:sldMkLst>
          <pc:docMk/>
          <pc:sldMk cId="3900743331" sldId="287"/>
        </pc:sldMkLst>
        <pc:spChg chg="del mod">
          <ac:chgData name="Dong Yang" userId="141f99a0-1982-4575-b229-65b30d0025e1" providerId="ADAL" clId="{D27F7C55-E8E6-4199-840B-DA8443600BDD}" dt="2024-03-13T21:25:10.067" v="632" actId="478"/>
          <ac:spMkLst>
            <pc:docMk/>
            <pc:sldMk cId="3900743331" sldId="287"/>
            <ac:spMk id="3" creationId="{4717C302-6E27-F46D-9D70-78E592102649}"/>
          </ac:spMkLst>
        </pc:spChg>
        <pc:spChg chg="del mod">
          <ac:chgData name="Dong Yang" userId="141f99a0-1982-4575-b229-65b30d0025e1" providerId="ADAL" clId="{D27F7C55-E8E6-4199-840B-DA8443600BDD}" dt="2024-03-13T21:42:20.256" v="919"/>
          <ac:spMkLst>
            <pc:docMk/>
            <pc:sldMk cId="3900743331" sldId="287"/>
            <ac:spMk id="5" creationId="{05BE39D8-6E75-C442-2FCE-2CFDA6077A82}"/>
          </ac:spMkLst>
        </pc:spChg>
        <pc:spChg chg="mod">
          <ac:chgData name="Dong Yang" userId="141f99a0-1982-4575-b229-65b30d0025e1" providerId="ADAL" clId="{D27F7C55-E8E6-4199-840B-DA8443600BDD}" dt="2024-03-13T20:51:15.278" v="78" actId="114"/>
          <ac:spMkLst>
            <pc:docMk/>
            <pc:sldMk cId="3900743331" sldId="287"/>
            <ac:spMk id="10" creationId="{E9395576-111C-ADE0-098D-0A50066754B3}"/>
          </ac:spMkLst>
        </pc:spChg>
        <pc:spChg chg="add del mod">
          <ac:chgData name="Dong Yang" userId="141f99a0-1982-4575-b229-65b30d0025e1" providerId="ADAL" clId="{D27F7C55-E8E6-4199-840B-DA8443600BDD}" dt="2024-03-13T20:52:06.218" v="97" actId="114"/>
          <ac:spMkLst>
            <pc:docMk/>
            <pc:sldMk cId="3900743331" sldId="287"/>
            <ac:spMk id="12" creationId="{39A39678-5D89-E3E7-ACBC-59D379903159}"/>
          </ac:spMkLst>
        </pc:spChg>
        <pc:spChg chg="mod">
          <ac:chgData name="Dong Yang" userId="141f99a0-1982-4575-b229-65b30d0025e1" providerId="ADAL" clId="{D27F7C55-E8E6-4199-840B-DA8443600BDD}" dt="2024-03-13T20:51:15.278" v="78" actId="114"/>
          <ac:spMkLst>
            <pc:docMk/>
            <pc:sldMk cId="3900743331" sldId="287"/>
            <ac:spMk id="14" creationId="{BF985CB5-715A-4012-85A2-BA5A717BD369}"/>
          </ac:spMkLst>
        </pc:spChg>
        <pc:spChg chg="mod">
          <ac:chgData name="Dong Yang" userId="141f99a0-1982-4575-b229-65b30d0025e1" providerId="ADAL" clId="{D27F7C55-E8E6-4199-840B-DA8443600BDD}" dt="2024-03-13T20:51:15.278" v="78" actId="114"/>
          <ac:spMkLst>
            <pc:docMk/>
            <pc:sldMk cId="3900743331" sldId="287"/>
            <ac:spMk id="15" creationId="{79CC6346-39B9-9A5A-785D-96C58E7C9054}"/>
          </ac:spMkLst>
        </pc:spChg>
        <pc:spChg chg="add del">
          <ac:chgData name="Dong Yang" userId="141f99a0-1982-4575-b229-65b30d0025e1" providerId="ADAL" clId="{D27F7C55-E8E6-4199-840B-DA8443600BDD}" dt="2024-03-13T20:51:31.891" v="81"/>
          <ac:spMkLst>
            <pc:docMk/>
            <pc:sldMk cId="3900743331" sldId="287"/>
            <ac:spMk id="17" creationId="{20BA3FC0-3DE8-4D64-B456-BBCC86F2DCFD}"/>
          </ac:spMkLst>
        </pc:spChg>
        <pc:spChg chg="add mod">
          <ac:chgData name="Dong Yang" userId="141f99a0-1982-4575-b229-65b30d0025e1" providerId="ADAL" clId="{D27F7C55-E8E6-4199-840B-DA8443600BDD}" dt="2024-03-13T21:42:14.796" v="914" actId="1037"/>
          <ac:spMkLst>
            <pc:docMk/>
            <pc:sldMk cId="3900743331" sldId="287"/>
            <ac:spMk id="20" creationId="{14FE0353-F55C-4A73-9162-A332A3D24847}"/>
          </ac:spMkLst>
        </pc:spChg>
        <pc:spChg chg="add mod">
          <ac:chgData name="Dong Yang" userId="141f99a0-1982-4575-b229-65b30d0025e1" providerId="ADAL" clId="{D27F7C55-E8E6-4199-840B-DA8443600BDD}" dt="2024-03-13T21:42:19.811" v="917"/>
          <ac:spMkLst>
            <pc:docMk/>
            <pc:sldMk cId="3900743331" sldId="287"/>
            <ac:spMk id="22" creationId="{9E994672-D202-4051-9972-C8646987DB3E}"/>
          </ac:spMkLst>
        </pc:spChg>
        <pc:picChg chg="del">
          <ac:chgData name="Dong Yang" userId="141f99a0-1982-4575-b229-65b30d0025e1" providerId="ADAL" clId="{D27F7C55-E8E6-4199-840B-DA8443600BDD}" dt="2024-03-13T21:19:56.595" v="503" actId="478"/>
          <ac:picMkLst>
            <pc:docMk/>
            <pc:sldMk cId="3900743331" sldId="287"/>
            <ac:picMk id="2" creationId="{F3CFA5C7-7C5E-09E5-6124-9AEB899D6E3B}"/>
          </ac:picMkLst>
        </pc:picChg>
        <pc:picChg chg="add del">
          <ac:chgData name="Dong Yang" userId="141f99a0-1982-4575-b229-65b30d0025e1" providerId="ADAL" clId="{D27F7C55-E8E6-4199-840B-DA8443600BDD}" dt="2024-03-13T21:42:02.117" v="910" actId="478"/>
          <ac:picMkLst>
            <pc:docMk/>
            <pc:sldMk cId="3900743331" sldId="287"/>
            <ac:picMk id="18" creationId="{F1D9036A-85BE-46EA-B1E6-04BDD4FA7894}"/>
          </ac:picMkLst>
        </pc:picChg>
        <pc:picChg chg="add">
          <ac:chgData name="Dong Yang" userId="141f99a0-1982-4575-b229-65b30d0025e1" providerId="ADAL" clId="{D27F7C55-E8E6-4199-840B-DA8443600BDD}" dt="2024-03-13T21:25:10.341" v="633"/>
          <ac:picMkLst>
            <pc:docMk/>
            <pc:sldMk cId="3900743331" sldId="287"/>
            <ac:picMk id="19" creationId="{43FED8B3-7499-4D7B-8C73-E433E6B4036E}"/>
          </ac:picMkLst>
        </pc:picChg>
        <pc:picChg chg="add">
          <ac:chgData name="Dong Yang" userId="141f99a0-1982-4575-b229-65b30d0025e1" providerId="ADAL" clId="{D27F7C55-E8E6-4199-840B-DA8443600BDD}" dt="2024-03-13T21:42:12.095" v="912"/>
          <ac:picMkLst>
            <pc:docMk/>
            <pc:sldMk cId="3900743331" sldId="287"/>
            <ac:picMk id="21" creationId="{BEFAC557-BA68-4E86-A044-C9C6A1E22148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3T21:41:54.894" v="909"/>
        <pc:sldMkLst>
          <pc:docMk/>
          <pc:sldMk cId="3259821843" sldId="288"/>
        </pc:sldMkLst>
        <pc:spChg chg="del mod">
          <ac:chgData name="Dong Yang" userId="141f99a0-1982-4575-b229-65b30d0025e1" providerId="ADAL" clId="{D27F7C55-E8E6-4199-840B-DA8443600BDD}" dt="2024-03-13T21:25:03.304" v="629" actId="478"/>
          <ac:spMkLst>
            <pc:docMk/>
            <pc:sldMk cId="3259821843" sldId="288"/>
            <ac:spMk id="3" creationId="{4717C302-6E27-F46D-9D70-78E592102649}"/>
          </ac:spMkLst>
        </pc:spChg>
        <pc:spChg chg="add del">
          <ac:chgData name="Dong Yang" userId="141f99a0-1982-4575-b229-65b30d0025e1" providerId="ADAL" clId="{D27F7C55-E8E6-4199-840B-DA8443600BDD}" dt="2024-03-13T21:41:36.646" v="901"/>
          <ac:spMkLst>
            <pc:docMk/>
            <pc:sldMk cId="3259821843" sldId="288"/>
            <ac:spMk id="4" creationId="{8C50486D-7AD2-4040-BBC0-1F23CCFB4EF4}"/>
          </ac:spMkLst>
        </pc:spChg>
        <pc:spChg chg="del mod">
          <ac:chgData name="Dong Yang" userId="141f99a0-1982-4575-b229-65b30d0025e1" providerId="ADAL" clId="{D27F7C55-E8E6-4199-840B-DA8443600BDD}" dt="2024-03-13T21:41:54.894" v="909"/>
          <ac:spMkLst>
            <pc:docMk/>
            <pc:sldMk cId="3259821843" sldId="288"/>
            <ac:spMk id="5" creationId="{05BE39D8-6E75-C442-2FCE-2CFDA6077A82}"/>
          </ac:spMkLst>
        </pc:spChg>
        <pc:spChg chg="add mod">
          <ac:chgData name="Dong Yang" userId="141f99a0-1982-4575-b229-65b30d0025e1" providerId="ADAL" clId="{D27F7C55-E8E6-4199-840B-DA8443600BDD}" dt="2024-03-13T21:41:47.175" v="904" actId="1037"/>
          <ac:spMkLst>
            <pc:docMk/>
            <pc:sldMk cId="3259821843" sldId="288"/>
            <ac:spMk id="8" creationId="{B9D6E484-0FE0-4C66-8275-A660E2F45DCB}"/>
          </ac:spMkLst>
        </pc:spChg>
        <pc:spChg chg="add mod">
          <ac:chgData name="Dong Yang" userId="141f99a0-1982-4575-b229-65b30d0025e1" providerId="ADAL" clId="{D27F7C55-E8E6-4199-840B-DA8443600BDD}" dt="2024-03-13T21:41:54.503" v="907"/>
          <ac:spMkLst>
            <pc:docMk/>
            <pc:sldMk cId="3259821843" sldId="288"/>
            <ac:spMk id="12" creationId="{38BAE921-D960-466D-8C04-718D32C61D53}"/>
          </ac:spMkLst>
        </pc:spChg>
        <pc:picChg chg="del">
          <ac:chgData name="Dong Yang" userId="141f99a0-1982-4575-b229-65b30d0025e1" providerId="ADAL" clId="{D27F7C55-E8E6-4199-840B-DA8443600BDD}" dt="2024-03-13T21:19:53.160" v="501" actId="478"/>
          <ac:picMkLst>
            <pc:docMk/>
            <pc:sldMk cId="3259821843" sldId="288"/>
            <ac:picMk id="2" creationId="{F3CFA5C7-7C5E-09E5-6124-9AEB899D6E3B}"/>
          </ac:picMkLst>
        </pc:picChg>
        <pc:picChg chg="add del">
          <ac:chgData name="Dong Yang" userId="141f99a0-1982-4575-b229-65b30d0025e1" providerId="ADAL" clId="{D27F7C55-E8E6-4199-840B-DA8443600BDD}" dt="2024-03-13T21:41:34.693" v="899" actId="478"/>
          <ac:picMkLst>
            <pc:docMk/>
            <pc:sldMk cId="3259821843" sldId="288"/>
            <ac:picMk id="6" creationId="{44E8F4E6-3C61-40B9-B991-8A415C046A38}"/>
          </ac:picMkLst>
        </pc:picChg>
        <pc:picChg chg="add">
          <ac:chgData name="Dong Yang" userId="141f99a0-1982-4575-b229-65b30d0025e1" providerId="ADAL" clId="{D27F7C55-E8E6-4199-840B-DA8443600BDD}" dt="2024-03-13T21:25:03.564" v="630"/>
          <ac:picMkLst>
            <pc:docMk/>
            <pc:sldMk cId="3259821843" sldId="288"/>
            <ac:picMk id="7" creationId="{43ED7F04-4FDA-4DE5-8B43-BA94DDB3FF07}"/>
          </ac:picMkLst>
        </pc:picChg>
        <pc:picChg chg="add">
          <ac:chgData name="Dong Yang" userId="141f99a0-1982-4575-b229-65b30d0025e1" providerId="ADAL" clId="{D27F7C55-E8E6-4199-840B-DA8443600BDD}" dt="2024-03-13T21:41:42.125" v="902"/>
          <ac:picMkLst>
            <pc:docMk/>
            <pc:sldMk cId="3259821843" sldId="288"/>
            <ac:picMk id="11" creationId="{600EED55-F853-41C0-AC58-D9A30F64663D}"/>
          </ac:picMkLst>
        </pc:picChg>
      </pc:sldChg>
      <pc:sldChg chg="addSp delSp modSp add modTransition">
        <pc:chgData name="Dong Yang" userId="141f99a0-1982-4575-b229-65b30d0025e1" providerId="ADAL" clId="{D27F7C55-E8E6-4199-840B-DA8443600BDD}" dt="2024-03-14T00:11:11.910" v="1233" actId="1035"/>
        <pc:sldMkLst>
          <pc:docMk/>
          <pc:sldMk cId="265057198" sldId="290"/>
        </pc:sldMkLst>
        <pc:spChg chg="del mod">
          <ac:chgData name="Dong Yang" userId="141f99a0-1982-4575-b229-65b30d0025e1" providerId="ADAL" clId="{D27F7C55-E8E6-4199-840B-DA8443600BDD}" dt="2024-03-13T21:25:34.991" v="643" actId="478"/>
          <ac:spMkLst>
            <pc:docMk/>
            <pc:sldMk cId="265057198" sldId="290"/>
            <ac:spMk id="3" creationId="{4717C302-6E27-F46D-9D70-78E592102649}"/>
          </ac:spMkLst>
        </pc:spChg>
        <pc:spChg chg="mod">
          <ac:chgData name="Dong Yang" userId="141f99a0-1982-4575-b229-65b30d0025e1" providerId="ADAL" clId="{D27F7C55-E8E6-4199-840B-DA8443600BDD}" dt="2024-03-13T21:27:35.408" v="671" actId="1038"/>
          <ac:spMkLst>
            <pc:docMk/>
            <pc:sldMk cId="265057198" sldId="290"/>
            <ac:spMk id="4" creationId="{5C0C7702-1AFB-BA89-F9E1-327722BFF845}"/>
          </ac:spMkLst>
        </pc:spChg>
        <pc:spChg chg="del mod">
          <ac:chgData name="Dong Yang" userId="141f99a0-1982-4575-b229-65b30d0025e1" providerId="ADAL" clId="{D27F7C55-E8E6-4199-840B-DA8443600BDD}" dt="2024-03-13T21:43:12.818" v="939"/>
          <ac:spMkLst>
            <pc:docMk/>
            <pc:sldMk cId="265057198" sldId="290"/>
            <ac:spMk id="5" creationId="{05BE39D8-6E75-C442-2FCE-2CFDA6077A82}"/>
          </ac:spMkLst>
        </pc:spChg>
        <pc:spChg chg="mod">
          <ac:chgData name="Dong Yang" userId="141f99a0-1982-4575-b229-65b30d0025e1" providerId="ADAL" clId="{D27F7C55-E8E6-4199-840B-DA8443600BDD}" dt="2024-03-13T21:43:29.384" v="942" actId="1035"/>
          <ac:spMkLst>
            <pc:docMk/>
            <pc:sldMk cId="265057198" sldId="290"/>
            <ac:spMk id="7" creationId="{19A11EB7-287E-30AE-A38C-E36A7223BBCE}"/>
          </ac:spMkLst>
        </pc:spChg>
        <pc:spChg chg="mod">
          <ac:chgData name="Dong Yang" userId="141f99a0-1982-4575-b229-65b30d0025e1" providerId="ADAL" clId="{D27F7C55-E8E6-4199-840B-DA8443600BDD}" dt="2024-03-13T20:52:32.237" v="99" actId="114"/>
          <ac:spMkLst>
            <pc:docMk/>
            <pc:sldMk cId="265057198" sldId="290"/>
            <ac:spMk id="13" creationId="{86A97082-8766-89D3-7D06-5EE5C2F73F93}"/>
          </ac:spMkLst>
        </pc:spChg>
        <pc:spChg chg="mod">
          <ac:chgData name="Dong Yang" userId="141f99a0-1982-4575-b229-65b30d0025e1" providerId="ADAL" clId="{D27F7C55-E8E6-4199-840B-DA8443600BDD}" dt="2024-03-13T20:52:32.237" v="99" actId="114"/>
          <ac:spMkLst>
            <pc:docMk/>
            <pc:sldMk cId="265057198" sldId="290"/>
            <ac:spMk id="17" creationId="{961C71B5-A518-E6EF-7F3B-FEA2C4515DAA}"/>
          </ac:spMkLst>
        </pc:spChg>
        <pc:spChg chg="mod">
          <ac:chgData name="Dong Yang" userId="141f99a0-1982-4575-b229-65b30d0025e1" providerId="ADAL" clId="{D27F7C55-E8E6-4199-840B-DA8443600BDD}" dt="2024-03-14T00:11:11.910" v="1233" actId="1035"/>
          <ac:spMkLst>
            <pc:docMk/>
            <pc:sldMk cId="265057198" sldId="290"/>
            <ac:spMk id="18" creationId="{CFC075F6-30DE-311B-2276-9945AA8C4780}"/>
          </ac:spMkLst>
        </pc:spChg>
        <pc:spChg chg="mod">
          <ac:chgData name="Dong Yang" userId="141f99a0-1982-4575-b229-65b30d0025e1" providerId="ADAL" clId="{D27F7C55-E8E6-4199-840B-DA8443600BDD}" dt="2024-03-13T21:27:35.408" v="671" actId="1038"/>
          <ac:spMkLst>
            <pc:docMk/>
            <pc:sldMk cId="265057198" sldId="290"/>
            <ac:spMk id="19" creationId="{EB347ABB-3050-CCBA-DBE5-742C11E1EBC8}"/>
          </ac:spMkLst>
        </pc:spChg>
        <pc:spChg chg="mod">
          <ac:chgData name="Dong Yang" userId="141f99a0-1982-4575-b229-65b30d0025e1" providerId="ADAL" clId="{D27F7C55-E8E6-4199-840B-DA8443600BDD}" dt="2024-03-14T00:11:11.910" v="1233" actId="1035"/>
          <ac:spMkLst>
            <pc:docMk/>
            <pc:sldMk cId="265057198" sldId="290"/>
            <ac:spMk id="20" creationId="{BCB04A54-7F8F-BD42-1A8E-3CF7F461C443}"/>
          </ac:spMkLst>
        </pc:spChg>
        <pc:spChg chg="mod">
          <ac:chgData name="Dong Yang" userId="141f99a0-1982-4575-b229-65b30d0025e1" providerId="ADAL" clId="{D27F7C55-E8E6-4199-840B-DA8443600BDD}" dt="2024-03-13T21:43:29.384" v="942" actId="1035"/>
          <ac:spMkLst>
            <pc:docMk/>
            <pc:sldMk cId="265057198" sldId="290"/>
            <ac:spMk id="22" creationId="{9C428F71-BAA9-4A3F-4DC0-06963EFD2AA2}"/>
          </ac:spMkLst>
        </pc:spChg>
        <pc:spChg chg="mod">
          <ac:chgData name="Dong Yang" userId="141f99a0-1982-4575-b229-65b30d0025e1" providerId="ADAL" clId="{D27F7C55-E8E6-4199-840B-DA8443600BDD}" dt="2024-03-13T20:52:42.050" v="100" actId="554"/>
          <ac:spMkLst>
            <pc:docMk/>
            <pc:sldMk cId="265057198" sldId="290"/>
            <ac:spMk id="23" creationId="{1E1903E6-5550-EEAD-D72F-A01F19F2A276}"/>
          </ac:spMkLst>
        </pc:spChg>
        <pc:spChg chg="mod">
          <ac:chgData name="Dong Yang" userId="141f99a0-1982-4575-b229-65b30d0025e1" providerId="ADAL" clId="{D27F7C55-E8E6-4199-840B-DA8443600BDD}" dt="2024-03-13T20:52:42.050" v="100" actId="554"/>
          <ac:spMkLst>
            <pc:docMk/>
            <pc:sldMk cId="265057198" sldId="290"/>
            <ac:spMk id="24" creationId="{4FEBBAE7-2A36-B3D4-962A-08E4C2F3BE62}"/>
          </ac:spMkLst>
        </pc:spChg>
        <pc:spChg chg="mod">
          <ac:chgData name="Dong Yang" userId="141f99a0-1982-4575-b229-65b30d0025e1" providerId="ADAL" clId="{D27F7C55-E8E6-4199-840B-DA8443600BDD}" dt="2024-03-14T00:11:11.910" v="1233" actId="1035"/>
          <ac:spMkLst>
            <pc:docMk/>
            <pc:sldMk cId="265057198" sldId="290"/>
            <ac:spMk id="25" creationId="{843046B2-A720-4A34-87B2-AC0F6CE3F9FB}"/>
          </ac:spMkLst>
        </pc:spChg>
        <pc:spChg chg="add mod">
          <ac:chgData name="Dong Yang" userId="141f99a0-1982-4575-b229-65b30d0025e1" providerId="ADAL" clId="{D27F7C55-E8E6-4199-840B-DA8443600BDD}" dt="2024-03-14T00:09:55.047" v="1222" actId="20577"/>
          <ac:spMkLst>
            <pc:docMk/>
            <pc:sldMk cId="265057198" sldId="290"/>
            <ac:spMk id="28" creationId="{CC8A9A2D-09CE-44B1-ADEA-499E3B0CE6D0}"/>
          </ac:spMkLst>
        </pc:spChg>
        <pc:spChg chg="add mod">
          <ac:chgData name="Dong Yang" userId="141f99a0-1982-4575-b229-65b30d0025e1" providerId="ADAL" clId="{D27F7C55-E8E6-4199-840B-DA8443600BDD}" dt="2024-03-13T21:43:09.827" v="935"/>
          <ac:spMkLst>
            <pc:docMk/>
            <pc:sldMk cId="265057198" sldId="290"/>
            <ac:spMk id="30" creationId="{7C5BB30C-8563-4FF5-97A5-947183C70EED}"/>
          </ac:spMkLst>
        </pc:spChg>
        <pc:picChg chg="del">
          <ac:chgData name="Dong Yang" userId="141f99a0-1982-4575-b229-65b30d0025e1" providerId="ADAL" clId="{D27F7C55-E8E6-4199-840B-DA8443600BDD}" dt="2024-03-13T21:20:02.879" v="507" actId="478"/>
          <ac:picMkLst>
            <pc:docMk/>
            <pc:sldMk cId="265057198" sldId="290"/>
            <ac:picMk id="2" creationId="{F3CFA5C7-7C5E-09E5-6124-9AEB899D6E3B}"/>
          </ac:picMkLst>
        </pc:picChg>
        <pc:picChg chg="mod modCrop">
          <ac:chgData name="Dong Yang" userId="141f99a0-1982-4575-b229-65b30d0025e1" providerId="ADAL" clId="{D27F7C55-E8E6-4199-840B-DA8443600BDD}" dt="2024-03-14T00:10:37.028" v="1227" actId="732"/>
          <ac:picMkLst>
            <pc:docMk/>
            <pc:sldMk cId="265057198" sldId="290"/>
            <ac:picMk id="6" creationId="{BBCE85E2-E575-4320-BEA8-19003DDAD4F9}"/>
          </ac:picMkLst>
        </pc:picChg>
        <pc:picChg chg="mod modCrop">
          <ac:chgData name="Dong Yang" userId="141f99a0-1982-4575-b229-65b30d0025e1" providerId="ADAL" clId="{D27F7C55-E8E6-4199-840B-DA8443600BDD}" dt="2024-03-14T00:10:42.736" v="1228" actId="732"/>
          <ac:picMkLst>
            <pc:docMk/>
            <pc:sldMk cId="265057198" sldId="290"/>
            <ac:picMk id="8" creationId="{65005099-AF70-4C8E-9748-5065E0942E00}"/>
          </ac:picMkLst>
        </pc:picChg>
        <pc:picChg chg="mod modCrop">
          <ac:chgData name="Dong Yang" userId="141f99a0-1982-4575-b229-65b30d0025e1" providerId="ADAL" clId="{D27F7C55-E8E6-4199-840B-DA8443600BDD}" dt="2024-03-14T00:11:11.910" v="1233" actId="1035"/>
          <ac:picMkLst>
            <pc:docMk/>
            <pc:sldMk cId="265057198" sldId="290"/>
            <ac:picMk id="9" creationId="{B1F91895-C43F-4C02-9D06-EA24215E9363}"/>
          </ac:picMkLst>
        </pc:picChg>
        <pc:picChg chg="mod ord modCrop">
          <ac:chgData name="Dong Yang" userId="141f99a0-1982-4575-b229-65b30d0025e1" providerId="ADAL" clId="{D27F7C55-E8E6-4199-840B-DA8443600BDD}" dt="2024-03-14T00:11:11.910" v="1233" actId="1035"/>
          <ac:picMkLst>
            <pc:docMk/>
            <pc:sldMk cId="265057198" sldId="290"/>
            <ac:picMk id="10" creationId="{1DE6DC10-1ACF-402B-B990-001FB18911E2}"/>
          </ac:picMkLst>
        </pc:picChg>
        <pc:picChg chg="mod">
          <ac:chgData name="Dong Yang" userId="141f99a0-1982-4575-b229-65b30d0025e1" providerId="ADAL" clId="{D27F7C55-E8E6-4199-840B-DA8443600BDD}" dt="2024-03-13T21:26:39.270" v="662" actId="14100"/>
          <ac:picMkLst>
            <pc:docMk/>
            <pc:sldMk cId="265057198" sldId="290"/>
            <ac:picMk id="14" creationId="{2E046374-F65A-9495-26F8-592D339E4558}"/>
          </ac:picMkLst>
        </pc:picChg>
        <pc:picChg chg="mod">
          <ac:chgData name="Dong Yang" userId="141f99a0-1982-4575-b229-65b30d0025e1" providerId="ADAL" clId="{D27F7C55-E8E6-4199-840B-DA8443600BDD}" dt="2024-03-14T00:11:11.910" v="1233" actId="1035"/>
          <ac:picMkLst>
            <pc:docMk/>
            <pc:sldMk cId="265057198" sldId="290"/>
            <ac:picMk id="16" creationId="{CBC852A2-ABB1-35CB-1889-5B0BEA4D7E28}"/>
          </ac:picMkLst>
        </pc:picChg>
        <pc:picChg chg="add del">
          <ac:chgData name="Dong Yang" userId="141f99a0-1982-4575-b229-65b30d0025e1" providerId="ADAL" clId="{D27F7C55-E8E6-4199-840B-DA8443600BDD}" dt="2024-03-13T21:43:04.218" v="931" actId="478"/>
          <ac:picMkLst>
            <pc:docMk/>
            <pc:sldMk cId="265057198" sldId="290"/>
            <ac:picMk id="26" creationId="{A7DE0E47-F9FE-4FBA-9ACE-C963F08050AF}"/>
          </ac:picMkLst>
        </pc:picChg>
        <pc:picChg chg="add">
          <ac:chgData name="Dong Yang" userId="141f99a0-1982-4575-b229-65b30d0025e1" providerId="ADAL" clId="{D27F7C55-E8E6-4199-840B-DA8443600BDD}" dt="2024-03-13T21:25:35.574" v="644"/>
          <ac:picMkLst>
            <pc:docMk/>
            <pc:sldMk cId="265057198" sldId="290"/>
            <ac:picMk id="27" creationId="{1FC1B6A2-9178-4BF5-A4BA-AD3A2448E473}"/>
          </ac:picMkLst>
        </pc:picChg>
        <pc:picChg chg="add">
          <ac:chgData name="Dong Yang" userId="141f99a0-1982-4575-b229-65b30d0025e1" providerId="ADAL" clId="{D27F7C55-E8E6-4199-840B-DA8443600BDD}" dt="2024-03-13T21:43:05.321" v="932"/>
          <ac:picMkLst>
            <pc:docMk/>
            <pc:sldMk cId="265057198" sldId="290"/>
            <ac:picMk id="29" creationId="{1ED7CBFA-D5F0-4C70-B04D-4C42206E0324}"/>
          </ac:picMkLst>
        </pc:picChg>
      </pc:sldChg>
      <pc:sldChg chg="addSp delSp modSp">
        <pc:chgData name="Dong Yang" userId="141f99a0-1982-4575-b229-65b30d0025e1" providerId="ADAL" clId="{D27F7C55-E8E6-4199-840B-DA8443600BDD}" dt="2024-03-13T21:46:04.389" v="980" actId="20577"/>
        <pc:sldMkLst>
          <pc:docMk/>
          <pc:sldMk cId="3699604768" sldId="1653"/>
        </pc:sldMkLst>
        <pc:spChg chg="del">
          <ac:chgData name="Dong Yang" userId="141f99a0-1982-4575-b229-65b30d0025e1" providerId="ADAL" clId="{D27F7C55-E8E6-4199-840B-DA8443600BDD}" dt="2024-03-13T21:45:52.330" v="977" actId="478"/>
          <ac:spMkLst>
            <pc:docMk/>
            <pc:sldMk cId="3699604768" sldId="1653"/>
            <ac:spMk id="4" creationId="{4C70CDC2-2B91-D81B-275D-CB22C5E5C2E3}"/>
          </ac:spMkLst>
        </pc:spChg>
        <pc:spChg chg="add mod">
          <ac:chgData name="Dong Yang" userId="141f99a0-1982-4575-b229-65b30d0025e1" providerId="ADAL" clId="{D27F7C55-E8E6-4199-840B-DA8443600BDD}" dt="2024-03-13T21:46:04.389" v="980" actId="20577"/>
          <ac:spMkLst>
            <pc:docMk/>
            <pc:sldMk cId="3699604768" sldId="1653"/>
            <ac:spMk id="9" creationId="{C946F003-18B4-42FC-85A9-5E4D4F63B1C4}"/>
          </ac:spMkLst>
        </pc:spChg>
        <pc:picChg chg="add">
          <ac:chgData name="Dong Yang" userId="141f99a0-1982-4575-b229-65b30d0025e1" providerId="ADAL" clId="{D27F7C55-E8E6-4199-840B-DA8443600BDD}" dt="2024-03-13T21:45:59.136" v="978"/>
          <ac:picMkLst>
            <pc:docMk/>
            <pc:sldMk cId="3699604768" sldId="1653"/>
            <ac:picMk id="7" creationId="{0C8C6244-53C3-438E-ABEE-B6791EF06677}"/>
          </ac:picMkLst>
        </pc:picChg>
        <pc:picChg chg="add">
          <ac:chgData name="Dong Yang" userId="141f99a0-1982-4575-b229-65b30d0025e1" providerId="ADAL" clId="{D27F7C55-E8E6-4199-840B-DA8443600BDD}" dt="2024-03-13T21:45:59.136" v="978"/>
          <ac:picMkLst>
            <pc:docMk/>
            <pc:sldMk cId="3699604768" sldId="1653"/>
            <ac:picMk id="10" creationId="{B5CEEB85-5EA3-409A-BEA7-E6D02E7D0FC9}"/>
          </ac:picMkLst>
        </pc:picChg>
      </pc:sldChg>
      <pc:sldChg chg="modSp add modTransition">
        <pc:chgData name="Dong Yang" userId="141f99a0-1982-4575-b229-65b30d0025e1" providerId="ADAL" clId="{D27F7C55-E8E6-4199-840B-DA8443600BDD}" dt="2024-03-13T20:45:01.581" v="5" actId="114"/>
        <pc:sldMkLst>
          <pc:docMk/>
          <pc:sldMk cId="3437740820" sldId="1785"/>
        </pc:sldMkLst>
        <pc:spChg chg="mod">
          <ac:chgData name="Dong Yang" userId="141f99a0-1982-4575-b229-65b30d0025e1" providerId="ADAL" clId="{D27F7C55-E8E6-4199-840B-DA8443600BDD}" dt="2024-03-13T20:45:01.581" v="5" actId="114"/>
          <ac:spMkLst>
            <pc:docMk/>
            <pc:sldMk cId="3437740820" sldId="1785"/>
            <ac:spMk id="17411" creationId="{00000000-0000-0000-0000-000000000000}"/>
          </ac:spMkLst>
        </pc:spChg>
      </pc:sldChg>
      <pc:sldChg chg="addSp delSp modSp add modTransition">
        <pc:chgData name="Dong Yang" userId="141f99a0-1982-4575-b229-65b30d0025e1" providerId="ADAL" clId="{D27F7C55-E8E6-4199-840B-DA8443600BDD}" dt="2024-03-13T21:21:24.715" v="557" actId="1035"/>
        <pc:sldMkLst>
          <pc:docMk/>
          <pc:sldMk cId="238372427" sldId="1786"/>
        </pc:sldMkLst>
        <pc:spChg chg="mod">
          <ac:chgData name="Dong Yang" userId="141f99a0-1982-4575-b229-65b30d0025e1" providerId="ADAL" clId="{D27F7C55-E8E6-4199-840B-DA8443600BDD}" dt="2024-03-13T21:00:48.780" v="285" actId="20577"/>
          <ac:spMkLst>
            <pc:docMk/>
            <pc:sldMk cId="238372427" sldId="1786"/>
            <ac:spMk id="3" creationId="{00000000-0000-0000-0000-000000000000}"/>
          </ac:spMkLst>
        </pc:spChg>
        <pc:spChg chg="del">
          <ac:chgData name="Dong Yang" userId="141f99a0-1982-4575-b229-65b30d0025e1" providerId="ADAL" clId="{D27F7C55-E8E6-4199-840B-DA8443600BDD}" dt="2024-03-13T21:20:34.377" v="513" actId="478"/>
          <ac:spMkLst>
            <pc:docMk/>
            <pc:sldMk cId="238372427" sldId="1786"/>
            <ac:spMk id="4" creationId="{00000000-0000-0000-0000-000000000000}"/>
          </ac:spMkLst>
        </pc:spChg>
        <pc:spChg chg="add mod ord">
          <ac:chgData name="Dong Yang" userId="141f99a0-1982-4575-b229-65b30d0025e1" providerId="ADAL" clId="{D27F7C55-E8E6-4199-840B-DA8443600BDD}" dt="2024-03-13T21:21:24.715" v="557" actId="1035"/>
          <ac:spMkLst>
            <pc:docMk/>
            <pc:sldMk cId="238372427" sldId="1786"/>
            <ac:spMk id="5" creationId="{4346700D-DF73-4C27-92BB-D2E1697E9E5A}"/>
          </ac:spMkLst>
        </pc:spChg>
        <pc:picChg chg="add mod">
          <ac:chgData name="Dong Yang" userId="141f99a0-1982-4575-b229-65b30d0025e1" providerId="ADAL" clId="{D27F7C55-E8E6-4199-840B-DA8443600BDD}" dt="2024-03-13T21:21:09.592" v="522" actId="1076"/>
          <ac:picMkLst>
            <pc:docMk/>
            <pc:sldMk cId="238372427" sldId="1786"/>
            <ac:picMk id="6" creationId="{F87D82E1-9117-4383-BC1B-DF44BCAE51BB}"/>
          </ac:picMkLst>
        </pc:picChg>
      </pc:sldChg>
      <pc:sldChg chg="addSp delSp modSp add">
        <pc:chgData name="Dong Yang" userId="141f99a0-1982-4575-b229-65b30d0025e1" providerId="ADAL" clId="{D27F7C55-E8E6-4199-840B-DA8443600BDD}" dt="2024-03-13T21:30:19.349" v="718" actId="1076"/>
        <pc:sldMkLst>
          <pc:docMk/>
          <pc:sldMk cId="865946927" sldId="1788"/>
        </pc:sldMkLst>
        <pc:spChg chg="del mod">
          <ac:chgData name="Dong Yang" userId="141f99a0-1982-4575-b229-65b30d0025e1" providerId="ADAL" clId="{D27F7C55-E8E6-4199-840B-DA8443600BDD}" dt="2024-03-13T21:28:51.435" v="694"/>
          <ac:spMkLst>
            <pc:docMk/>
            <pc:sldMk cId="865946927" sldId="1788"/>
            <ac:spMk id="7" creationId="{D7B4FA3F-8AA0-A490-317A-3EC7CCF12D24}"/>
          </ac:spMkLst>
        </pc:spChg>
        <pc:spChg chg="add mod">
          <ac:chgData name="Dong Yang" userId="141f99a0-1982-4575-b229-65b30d0025e1" providerId="ADAL" clId="{D27F7C55-E8E6-4199-840B-DA8443600BDD}" dt="2024-03-13T21:29:03.852" v="695" actId="122"/>
          <ac:spMkLst>
            <pc:docMk/>
            <pc:sldMk cId="865946927" sldId="1788"/>
            <ac:spMk id="26" creationId="{B3D7437D-785B-4860-9810-9C67473C9FA8}"/>
          </ac:spMkLst>
        </pc:spChg>
        <pc:picChg chg="add mod">
          <ac:chgData name="Dong Yang" userId="141f99a0-1982-4575-b229-65b30d0025e1" providerId="ADAL" clId="{D27F7C55-E8E6-4199-840B-DA8443600BDD}" dt="2024-03-13T21:30:19.349" v="718" actId="1076"/>
          <ac:picMkLst>
            <pc:docMk/>
            <pc:sldMk cId="865946927" sldId="1788"/>
            <ac:picMk id="27" creationId="{9E138099-6B97-47F6-A1C1-F4A2DD83A3C7}"/>
          </ac:picMkLst>
        </pc:picChg>
      </pc:sldChg>
      <pc:sldChg chg="addSp delSp modSp add del">
        <pc:chgData name="Dong Yang" userId="141f99a0-1982-4575-b229-65b30d0025e1" providerId="ADAL" clId="{D27F7C55-E8E6-4199-840B-DA8443600BDD}" dt="2024-03-14T00:09:14.826" v="1218" actId="1038"/>
        <pc:sldMkLst>
          <pc:docMk/>
          <pc:sldMk cId="1863348262" sldId="1789"/>
        </pc:sldMkLst>
        <pc:spChg chg="add mod">
          <ac:chgData name="Dong Yang" userId="141f99a0-1982-4575-b229-65b30d0025e1" providerId="ADAL" clId="{D27F7C55-E8E6-4199-840B-DA8443600BDD}" dt="2024-03-14T00:06:03.926" v="1158" actId="1076"/>
          <ac:spMkLst>
            <pc:docMk/>
            <pc:sldMk cId="1863348262" sldId="1789"/>
            <ac:spMk id="9" creationId="{E02929B6-8CD1-46A0-9EDF-61D4B30AA1A5}"/>
          </ac:spMkLst>
        </pc:spChg>
        <pc:spChg chg="del">
          <ac:chgData name="Dong Yang" userId="141f99a0-1982-4575-b229-65b30d0025e1" providerId="ADAL" clId="{D27F7C55-E8E6-4199-840B-DA8443600BDD}" dt="2024-03-14T00:05:31.377" v="1148" actId="478"/>
          <ac:spMkLst>
            <pc:docMk/>
            <pc:sldMk cId="1863348262" sldId="1789"/>
            <ac:spMk id="11" creationId="{83217FFB-6BBF-C190-8A7B-65EC9440AECB}"/>
          </ac:spMkLst>
        </pc:spChg>
        <pc:spChg chg="add mod">
          <ac:chgData name="Dong Yang" userId="141f99a0-1982-4575-b229-65b30d0025e1" providerId="ADAL" clId="{D27F7C55-E8E6-4199-840B-DA8443600BDD}" dt="2024-03-14T00:06:23.275" v="1171" actId="20577"/>
          <ac:spMkLst>
            <pc:docMk/>
            <pc:sldMk cId="1863348262" sldId="1789"/>
            <ac:spMk id="15" creationId="{E185E3DC-E9AC-4B91-B880-4D62A70F6AE3}"/>
          </ac:spMkLst>
        </pc:spChg>
        <pc:graphicFrameChg chg="del mod modGraphic">
          <ac:chgData name="Dong Yang" userId="141f99a0-1982-4575-b229-65b30d0025e1" providerId="ADAL" clId="{D27F7C55-E8E6-4199-840B-DA8443600BDD}" dt="2024-03-14T00:04:42.715" v="1139" actId="478"/>
          <ac:graphicFrameMkLst>
            <pc:docMk/>
            <pc:sldMk cId="1863348262" sldId="1789"/>
            <ac:graphicFrameMk id="4" creationId="{22A31745-8AC2-6593-6B46-606B951046C9}"/>
          </ac:graphicFrameMkLst>
        </pc:graphicFrameChg>
        <pc:graphicFrameChg chg="mod modGraphic">
          <ac:chgData name="Dong Yang" userId="141f99a0-1982-4575-b229-65b30d0025e1" providerId="ADAL" clId="{D27F7C55-E8E6-4199-840B-DA8443600BDD}" dt="2024-03-13T23:18:50.499" v="1136"/>
          <ac:graphicFrameMkLst>
            <pc:docMk/>
            <pc:sldMk cId="1863348262" sldId="1789"/>
            <ac:graphicFrameMk id="7" creationId="{3053E9B0-0CFE-4E3D-8DCA-0A01FDDC55DD}"/>
          </ac:graphicFrameMkLst>
        </pc:graphicFrameChg>
        <pc:picChg chg="add mod">
          <ac:chgData name="Dong Yang" userId="141f99a0-1982-4575-b229-65b30d0025e1" providerId="ADAL" clId="{D27F7C55-E8E6-4199-840B-DA8443600BDD}" dt="2024-03-14T00:04:52.134" v="1142" actId="1076"/>
          <ac:picMkLst>
            <pc:docMk/>
            <pc:sldMk cId="1863348262" sldId="1789"/>
            <ac:picMk id="3" creationId="{10EBDA17-7F72-4A06-8B35-EB0F70CD4FC8}"/>
          </ac:picMkLst>
        </pc:picChg>
        <pc:picChg chg="add mod">
          <ac:chgData name="Dong Yang" userId="141f99a0-1982-4575-b229-65b30d0025e1" providerId="ADAL" clId="{D27F7C55-E8E6-4199-840B-DA8443600BDD}" dt="2024-03-14T00:05:09.172" v="1147" actId="1076"/>
          <ac:picMkLst>
            <pc:docMk/>
            <pc:sldMk cId="1863348262" sldId="1789"/>
            <ac:picMk id="8" creationId="{FDFF0160-2E5F-4D75-83A7-62C19043AB4C}"/>
          </ac:picMkLst>
        </pc:picChg>
        <pc:picChg chg="add del mod">
          <ac:chgData name="Dong Yang" userId="141f99a0-1982-4575-b229-65b30d0025e1" providerId="ADAL" clId="{D27F7C55-E8E6-4199-840B-DA8443600BDD}" dt="2024-03-14T00:07:58.563" v="1206"/>
          <ac:picMkLst>
            <pc:docMk/>
            <pc:sldMk cId="1863348262" sldId="1789"/>
            <ac:picMk id="16" creationId="{F1AF0FBA-041D-41D9-AE8E-91A5B2194C5A}"/>
          </ac:picMkLst>
        </pc:picChg>
        <pc:picChg chg="add mod">
          <ac:chgData name="Dong Yang" userId="141f99a0-1982-4575-b229-65b30d0025e1" providerId="ADAL" clId="{D27F7C55-E8E6-4199-840B-DA8443600BDD}" dt="2024-03-14T00:09:14.826" v="1218" actId="1038"/>
          <ac:picMkLst>
            <pc:docMk/>
            <pc:sldMk cId="1863348262" sldId="1789"/>
            <ac:picMk id="17" creationId="{BAED23A7-C9D6-4425-8612-DF16641F6BEE}"/>
          </ac:picMkLst>
        </pc:picChg>
      </pc:sldChg>
      <pc:sldChg chg="addSp delSp modSp add">
        <pc:chgData name="Dong Yang" userId="141f99a0-1982-4575-b229-65b30d0025e1" providerId="ADAL" clId="{D27F7C55-E8E6-4199-840B-DA8443600BDD}" dt="2024-03-14T00:09:48.539" v="1220" actId="20577"/>
        <pc:sldMkLst>
          <pc:docMk/>
          <pc:sldMk cId="2165756347" sldId="1790"/>
        </pc:sldMkLst>
        <pc:spChg chg="del">
          <ac:chgData name="Dong Yang" userId="141f99a0-1982-4575-b229-65b30d0025e1" providerId="ADAL" clId="{D27F7C55-E8E6-4199-840B-DA8443600BDD}" dt="2024-03-14T00:07:10.541" v="1177" actId="478"/>
          <ac:spMkLst>
            <pc:docMk/>
            <pc:sldMk cId="2165756347" sldId="1790"/>
            <ac:spMk id="11" creationId="{83217FFB-6BBF-C190-8A7B-65EC9440AECB}"/>
          </ac:spMkLst>
        </pc:spChg>
        <pc:spChg chg="mod">
          <ac:chgData name="Dong Yang" userId="141f99a0-1982-4575-b229-65b30d0025e1" providerId="ADAL" clId="{D27F7C55-E8E6-4199-840B-DA8443600BDD}" dt="2024-03-14T00:09:48.539" v="1220" actId="20577"/>
          <ac:spMkLst>
            <pc:docMk/>
            <pc:sldMk cId="2165756347" sldId="1790"/>
            <ac:spMk id="12" creationId="{313DDA5A-FC13-483E-B3DE-1461AAAB7FCB}"/>
          </ac:spMkLst>
        </pc:spChg>
        <pc:spChg chg="add mod">
          <ac:chgData name="Dong Yang" userId="141f99a0-1982-4575-b229-65b30d0025e1" providerId="ADAL" clId="{D27F7C55-E8E6-4199-840B-DA8443600BDD}" dt="2024-03-14T00:07:24.121" v="1185" actId="114"/>
          <ac:spMkLst>
            <pc:docMk/>
            <pc:sldMk cId="2165756347" sldId="1790"/>
            <ac:spMk id="15" creationId="{28045274-1233-4FE3-9DFE-B6A2D14560C8}"/>
          </ac:spMkLst>
        </pc:spChg>
        <pc:spChg chg="add mod">
          <ac:chgData name="Dong Yang" userId="141f99a0-1982-4575-b229-65b30d0025e1" providerId="ADAL" clId="{D27F7C55-E8E6-4199-840B-DA8443600BDD}" dt="2024-03-14T00:07:37.668" v="1198" actId="114"/>
          <ac:spMkLst>
            <pc:docMk/>
            <pc:sldMk cId="2165756347" sldId="1790"/>
            <ac:spMk id="16" creationId="{82310EDC-8615-457A-BCF9-BD7399A2AA55}"/>
          </ac:spMkLst>
        </pc:spChg>
        <pc:graphicFrameChg chg="mod">
          <ac:chgData name="Dong Yang" userId="141f99a0-1982-4575-b229-65b30d0025e1" providerId="ADAL" clId="{D27F7C55-E8E6-4199-840B-DA8443600BDD}" dt="2024-03-14T00:06:53.125" v="1175" actId="1036"/>
          <ac:graphicFrameMkLst>
            <pc:docMk/>
            <pc:sldMk cId="2165756347" sldId="1790"/>
            <ac:graphicFrameMk id="4" creationId="{22A31745-8AC2-6593-6B46-606B951046C9}"/>
          </ac:graphicFrameMkLst>
        </pc:graphicFrameChg>
        <pc:graphicFrameChg chg="del">
          <ac:chgData name="Dong Yang" userId="141f99a0-1982-4575-b229-65b30d0025e1" providerId="ADAL" clId="{D27F7C55-E8E6-4199-840B-DA8443600BDD}" dt="2024-03-14T00:06:33.426" v="1172" actId="478"/>
          <ac:graphicFrameMkLst>
            <pc:docMk/>
            <pc:sldMk cId="2165756347" sldId="1790"/>
            <ac:graphicFrameMk id="7" creationId="{3053E9B0-0CFE-4E3D-8DCA-0A01FDDC55DD}"/>
          </ac:graphicFrameMkLst>
        </pc:graphicFrameChg>
        <pc:picChg chg="add del mod">
          <ac:chgData name="Dong Yang" userId="141f99a0-1982-4575-b229-65b30d0025e1" providerId="ADAL" clId="{D27F7C55-E8E6-4199-840B-DA8443600BDD}" dt="2024-03-14T00:07:50.059" v="1202"/>
          <ac:picMkLst>
            <pc:docMk/>
            <pc:sldMk cId="2165756347" sldId="1790"/>
            <ac:picMk id="3" creationId="{421070BD-A4AB-43F7-BD7E-48EBBAC63504}"/>
          </ac:picMkLst>
        </pc:picChg>
        <pc:picChg chg="add mod">
          <ac:chgData name="Dong Yang" userId="141f99a0-1982-4575-b229-65b30d0025e1" providerId="ADAL" clId="{D27F7C55-E8E6-4199-840B-DA8443600BDD}" dt="2024-03-14T00:08:40.010" v="1211" actId="1076"/>
          <ac:picMkLst>
            <pc:docMk/>
            <pc:sldMk cId="2165756347" sldId="1790"/>
            <ac:picMk id="8" creationId="{129D26FB-BF5E-4483-BC30-0C72BFA44214}"/>
          </ac:picMkLst>
        </pc:picChg>
        <pc:picChg chg="add mod">
          <ac:chgData name="Dong Yang" userId="141f99a0-1982-4575-b229-65b30d0025e1" providerId="ADAL" clId="{D27F7C55-E8E6-4199-840B-DA8443600BDD}" dt="2024-03-14T00:09:08.308" v="1216" actId="1076"/>
          <ac:picMkLst>
            <pc:docMk/>
            <pc:sldMk cId="2165756347" sldId="1790"/>
            <ac:picMk id="9" creationId="{A568C35A-888F-46CE-9E75-D15AC00CDD57}"/>
          </ac:picMkLst>
        </pc:picChg>
        <pc:picChg chg="add mod">
          <ac:chgData name="Dong Yang" userId="141f99a0-1982-4575-b229-65b30d0025e1" providerId="ADAL" clId="{D27F7C55-E8E6-4199-840B-DA8443600BDD}" dt="2024-03-14T00:08:02.346" v="1208" actId="1076"/>
          <ac:picMkLst>
            <pc:docMk/>
            <pc:sldMk cId="2165756347" sldId="1790"/>
            <ac:picMk id="17" creationId="{37919E47-2F44-4233-9E27-08A56C099D03}"/>
          </ac:picMkLst>
        </pc:picChg>
      </pc:sldChg>
    </pc:docChg>
  </pc:docChgLst>
  <pc:docChgLst>
    <pc:chgData name="Dong Yang" userId="141f99a0-1982-4575-b229-65b30d0025e1" providerId="ADAL" clId="{5FF192A2-57FC-6444-82E1-D480FDE98D40}"/>
    <pc:docChg chg="undo custSel delSld modSld">
      <pc:chgData name="Dong Yang" userId="141f99a0-1982-4575-b229-65b30d0025e1" providerId="ADAL" clId="{5FF192A2-57FC-6444-82E1-D480FDE98D40}" dt="2024-03-26T18:01:12.670" v="420" actId="20577"/>
      <pc:docMkLst>
        <pc:docMk/>
      </pc:docMkLst>
      <pc:sldChg chg="modNotesTx">
        <pc:chgData name="Dong Yang" userId="141f99a0-1982-4575-b229-65b30d0025e1" providerId="ADAL" clId="{5FF192A2-57FC-6444-82E1-D480FDE98D40}" dt="2024-03-26T18:00:25.909" v="407" actId="20577"/>
        <pc:sldMkLst>
          <pc:docMk/>
          <pc:sldMk cId="2373972166" sldId="258"/>
        </pc:sldMkLst>
      </pc:sldChg>
      <pc:sldChg chg="modNotesTx">
        <pc:chgData name="Dong Yang" userId="141f99a0-1982-4575-b229-65b30d0025e1" providerId="ADAL" clId="{5FF192A2-57FC-6444-82E1-D480FDE98D40}" dt="2024-03-26T18:00:43.043" v="410" actId="20577"/>
        <pc:sldMkLst>
          <pc:docMk/>
          <pc:sldMk cId="2238046282" sldId="259"/>
        </pc:sldMkLst>
      </pc:sldChg>
      <pc:sldChg chg="modSp mod modNotesTx">
        <pc:chgData name="Dong Yang" userId="141f99a0-1982-4575-b229-65b30d0025e1" providerId="ADAL" clId="{5FF192A2-57FC-6444-82E1-D480FDE98D40}" dt="2024-03-25T15:55:07.202" v="376" actId="20577"/>
        <pc:sldMkLst>
          <pc:docMk/>
          <pc:sldMk cId="2277362401" sldId="260"/>
        </pc:sldMkLst>
        <pc:spChg chg="mod">
          <ac:chgData name="Dong Yang" userId="141f99a0-1982-4575-b229-65b30d0025e1" providerId="ADAL" clId="{5FF192A2-57FC-6444-82E1-D480FDE98D40}" dt="2024-03-25T15:55:07.202" v="376" actId="20577"/>
          <ac:spMkLst>
            <pc:docMk/>
            <pc:sldMk cId="2277362401" sldId="260"/>
            <ac:spMk id="4" creationId="{B77785CC-3530-3B43-D100-64BE379114DC}"/>
          </ac:spMkLst>
        </pc:spChg>
      </pc:sldChg>
      <pc:sldChg chg="modNotesTx">
        <pc:chgData name="Dong Yang" userId="141f99a0-1982-4575-b229-65b30d0025e1" providerId="ADAL" clId="{5FF192A2-57FC-6444-82E1-D480FDE98D40}" dt="2024-03-26T18:00:48.455" v="412" actId="20577"/>
        <pc:sldMkLst>
          <pc:docMk/>
          <pc:sldMk cId="1083020978" sldId="262"/>
        </pc:sldMkLst>
      </pc:sldChg>
      <pc:sldChg chg="modNotesTx">
        <pc:chgData name="Dong Yang" userId="141f99a0-1982-4575-b229-65b30d0025e1" providerId="ADAL" clId="{5FF192A2-57FC-6444-82E1-D480FDE98D40}" dt="2024-03-26T18:00:23.523" v="406" actId="20577"/>
        <pc:sldMkLst>
          <pc:docMk/>
          <pc:sldMk cId="2842537988" sldId="266"/>
        </pc:sldMkLst>
      </pc:sldChg>
      <pc:sldChg chg="modNotesTx">
        <pc:chgData name="Dong Yang" userId="141f99a0-1982-4575-b229-65b30d0025e1" providerId="ADAL" clId="{5FF192A2-57FC-6444-82E1-D480FDE98D40}" dt="2024-03-26T18:00:45.089" v="411" actId="20577"/>
        <pc:sldMkLst>
          <pc:docMk/>
          <pc:sldMk cId="1041677883" sldId="271"/>
        </pc:sldMkLst>
      </pc:sldChg>
      <pc:sldChg chg="modNotesTx">
        <pc:chgData name="Dong Yang" userId="141f99a0-1982-4575-b229-65b30d0025e1" providerId="ADAL" clId="{5FF192A2-57FC-6444-82E1-D480FDE98D40}" dt="2024-03-26T18:01:01.639" v="416" actId="20577"/>
        <pc:sldMkLst>
          <pc:docMk/>
          <pc:sldMk cId="2428471686" sldId="274"/>
        </pc:sldMkLst>
      </pc:sldChg>
      <pc:sldChg chg="modSp mod modNotesTx">
        <pc:chgData name="Dong Yang" userId="141f99a0-1982-4575-b229-65b30d0025e1" providerId="ADAL" clId="{5FF192A2-57FC-6444-82E1-D480FDE98D40}" dt="2024-03-26T18:00:38.051" v="409" actId="20577"/>
        <pc:sldMkLst>
          <pc:docMk/>
          <pc:sldMk cId="1243648263" sldId="276"/>
        </pc:sldMkLst>
        <pc:picChg chg="mod">
          <ac:chgData name="Dong Yang" userId="141f99a0-1982-4575-b229-65b30d0025e1" providerId="ADAL" clId="{5FF192A2-57FC-6444-82E1-D480FDE98D40}" dt="2024-03-25T17:56:47.553" v="404" actId="1076"/>
          <ac:picMkLst>
            <pc:docMk/>
            <pc:sldMk cId="1243648263" sldId="276"/>
            <ac:picMk id="3" creationId="{EE8C69D7-0AE1-C181-5CEC-67748C24CB03}"/>
          </ac:picMkLst>
        </pc:picChg>
      </pc:sldChg>
      <pc:sldChg chg="modNotesTx">
        <pc:chgData name="Dong Yang" userId="141f99a0-1982-4575-b229-65b30d0025e1" providerId="ADAL" clId="{5FF192A2-57FC-6444-82E1-D480FDE98D40}" dt="2024-03-18T16:27:48.924" v="71" actId="20577"/>
        <pc:sldMkLst>
          <pc:docMk/>
          <pc:sldMk cId="4035703720" sldId="277"/>
        </pc:sldMkLst>
      </pc:sldChg>
      <pc:sldChg chg="modNotesTx">
        <pc:chgData name="Dong Yang" userId="141f99a0-1982-4575-b229-65b30d0025e1" providerId="ADAL" clId="{5FF192A2-57FC-6444-82E1-D480FDE98D40}" dt="2024-03-26T18:00:34.652" v="408" actId="20577"/>
        <pc:sldMkLst>
          <pc:docMk/>
          <pc:sldMk cId="2328144339" sldId="278"/>
        </pc:sldMkLst>
      </pc:sldChg>
      <pc:sldChg chg="modNotesTx">
        <pc:chgData name="Dong Yang" userId="141f99a0-1982-4575-b229-65b30d0025e1" providerId="ADAL" clId="{5FF192A2-57FC-6444-82E1-D480FDE98D40}" dt="2024-03-18T16:28:19.329" v="78" actId="20577"/>
        <pc:sldMkLst>
          <pc:docMk/>
          <pc:sldMk cId="2772649690" sldId="279"/>
        </pc:sldMkLst>
      </pc:sldChg>
      <pc:sldChg chg="modNotesTx">
        <pc:chgData name="Dong Yang" userId="141f99a0-1982-4575-b229-65b30d0025e1" providerId="ADAL" clId="{5FF192A2-57FC-6444-82E1-D480FDE98D40}" dt="2024-03-26T18:00:52.276" v="414" actId="20577"/>
        <pc:sldMkLst>
          <pc:docMk/>
          <pc:sldMk cId="2970333616" sldId="283"/>
        </pc:sldMkLst>
      </pc:sldChg>
      <pc:sldChg chg="modNotesTx">
        <pc:chgData name="Dong Yang" userId="141f99a0-1982-4575-b229-65b30d0025e1" providerId="ADAL" clId="{5FF192A2-57FC-6444-82E1-D480FDE98D40}" dt="2024-03-26T18:00:56.554" v="415" actId="20577"/>
        <pc:sldMkLst>
          <pc:docMk/>
          <pc:sldMk cId="994583974" sldId="284"/>
        </pc:sldMkLst>
      </pc:sldChg>
      <pc:sldChg chg="modSp mod modNotesTx">
        <pc:chgData name="Dong Yang" userId="141f99a0-1982-4575-b229-65b30d0025e1" providerId="ADAL" clId="{5FF192A2-57FC-6444-82E1-D480FDE98D40}" dt="2024-03-26T18:01:07.497" v="418" actId="20577"/>
        <pc:sldMkLst>
          <pc:docMk/>
          <pc:sldMk cId="3900743331" sldId="287"/>
        </pc:sldMkLst>
        <pc:spChg chg="mod">
          <ac:chgData name="Dong Yang" userId="141f99a0-1982-4575-b229-65b30d0025e1" providerId="ADAL" clId="{5FF192A2-57FC-6444-82E1-D480FDE98D40}" dt="2024-03-25T15:48:39.550" v="312"/>
          <ac:spMkLst>
            <pc:docMk/>
            <pc:sldMk cId="3900743331" sldId="287"/>
            <ac:spMk id="22" creationId="{9E994672-D202-4051-9972-C8646987DB3E}"/>
          </ac:spMkLst>
        </pc:spChg>
      </pc:sldChg>
      <pc:sldChg chg="modSp mod modNotesTx">
        <pc:chgData name="Dong Yang" userId="141f99a0-1982-4575-b229-65b30d0025e1" providerId="ADAL" clId="{5FF192A2-57FC-6444-82E1-D480FDE98D40}" dt="2024-03-26T18:01:04.951" v="417" actId="20577"/>
        <pc:sldMkLst>
          <pc:docMk/>
          <pc:sldMk cId="3259821843" sldId="288"/>
        </pc:sldMkLst>
        <pc:spChg chg="mod">
          <ac:chgData name="Dong Yang" userId="141f99a0-1982-4575-b229-65b30d0025e1" providerId="ADAL" clId="{5FF192A2-57FC-6444-82E1-D480FDE98D40}" dt="2024-03-25T15:48:32.270" v="310"/>
          <ac:spMkLst>
            <pc:docMk/>
            <pc:sldMk cId="3259821843" sldId="288"/>
            <ac:spMk id="12" creationId="{38BAE921-D960-466D-8C04-718D32C61D53}"/>
          </ac:spMkLst>
        </pc:spChg>
      </pc:sldChg>
      <pc:sldChg chg="modNotesTx">
        <pc:chgData name="Dong Yang" userId="141f99a0-1982-4575-b229-65b30d0025e1" providerId="ADAL" clId="{5FF192A2-57FC-6444-82E1-D480FDE98D40}" dt="2024-03-25T15:51:46.429" v="347" actId="20577"/>
        <pc:sldMkLst>
          <pc:docMk/>
          <pc:sldMk cId="265057198" sldId="290"/>
        </pc:sldMkLst>
      </pc:sldChg>
      <pc:sldChg chg="addSp delSp modSp mod">
        <pc:chgData name="Dong Yang" userId="141f99a0-1982-4575-b229-65b30d0025e1" providerId="ADAL" clId="{5FF192A2-57FC-6444-82E1-D480FDE98D40}" dt="2024-03-25T15:53:50.450" v="366" actId="478"/>
        <pc:sldMkLst>
          <pc:docMk/>
          <pc:sldMk cId="3699604768" sldId="1653"/>
        </pc:sldMkLst>
        <pc:spChg chg="del">
          <ac:chgData name="Dong Yang" userId="141f99a0-1982-4575-b229-65b30d0025e1" providerId="ADAL" clId="{5FF192A2-57FC-6444-82E1-D480FDE98D40}" dt="2024-03-25T15:53:32.439" v="354" actId="478"/>
          <ac:spMkLst>
            <pc:docMk/>
            <pc:sldMk cId="3699604768" sldId="1653"/>
            <ac:spMk id="5" creationId="{CE8EE656-0370-4E0F-BFBB-11A402AFF7AD}"/>
          </ac:spMkLst>
        </pc:spChg>
        <pc:spChg chg="mod">
          <ac:chgData name="Dong Yang" userId="141f99a0-1982-4575-b229-65b30d0025e1" providerId="ADAL" clId="{5FF192A2-57FC-6444-82E1-D480FDE98D40}" dt="2024-03-25T15:53:36.574" v="363" actId="20577"/>
          <ac:spMkLst>
            <pc:docMk/>
            <pc:sldMk cId="3699604768" sldId="1653"/>
            <ac:spMk id="8" creationId="{00000000-0000-0000-0000-000000000000}"/>
          </ac:spMkLst>
        </pc:spChg>
        <pc:spChg chg="del">
          <ac:chgData name="Dong Yang" userId="141f99a0-1982-4575-b229-65b30d0025e1" providerId="ADAL" clId="{5FF192A2-57FC-6444-82E1-D480FDE98D40}" dt="2024-03-25T15:53:50.450" v="366" actId="478"/>
          <ac:spMkLst>
            <pc:docMk/>
            <pc:sldMk cId="3699604768" sldId="1653"/>
            <ac:spMk id="9" creationId="{C946F003-18B4-42FC-85A9-5E4D4F63B1C4}"/>
          </ac:spMkLst>
        </pc:spChg>
        <pc:picChg chg="add del">
          <ac:chgData name="Dong Yang" userId="141f99a0-1982-4575-b229-65b30d0025e1" providerId="ADAL" clId="{5FF192A2-57FC-6444-82E1-D480FDE98D40}" dt="2024-03-25T15:53:45.621" v="365" actId="478"/>
          <ac:picMkLst>
            <pc:docMk/>
            <pc:sldMk cId="3699604768" sldId="1653"/>
            <ac:picMk id="7" creationId="{0C8C6244-53C3-438E-ABEE-B6791EF06677}"/>
          </ac:picMkLst>
        </pc:picChg>
      </pc:sldChg>
      <pc:sldChg chg="addSp modSp mod">
        <pc:chgData name="Dong Yang" userId="141f99a0-1982-4575-b229-65b30d0025e1" providerId="ADAL" clId="{5FF192A2-57FC-6444-82E1-D480FDE98D40}" dt="2024-03-25T16:02:08.519" v="403"/>
        <pc:sldMkLst>
          <pc:docMk/>
          <pc:sldMk cId="3437740820" sldId="1785"/>
        </pc:sldMkLst>
        <pc:spChg chg="mod">
          <ac:chgData name="Dong Yang" userId="141f99a0-1982-4575-b229-65b30d0025e1" providerId="ADAL" clId="{5FF192A2-57FC-6444-82E1-D480FDE98D40}" dt="2024-03-25T15:39:31.865" v="268" actId="20577"/>
          <ac:spMkLst>
            <pc:docMk/>
            <pc:sldMk cId="3437740820" sldId="1785"/>
            <ac:spMk id="2" creationId="{9EA98321-28D9-1121-393C-3CF79CF059CC}"/>
          </ac:spMkLst>
        </pc:spChg>
        <pc:picChg chg="add mod">
          <ac:chgData name="Dong Yang" userId="141f99a0-1982-4575-b229-65b30d0025e1" providerId="ADAL" clId="{5FF192A2-57FC-6444-82E1-D480FDE98D40}" dt="2024-03-25T16:02:08.519" v="403"/>
          <ac:picMkLst>
            <pc:docMk/>
            <pc:sldMk cId="3437740820" sldId="1785"/>
            <ac:picMk id="3" creationId="{1E5816F9-72DE-56F7-3E4C-BB4B8B1F1F5A}"/>
          </ac:picMkLst>
        </pc:picChg>
      </pc:sldChg>
      <pc:sldChg chg="modSp mod">
        <pc:chgData name="Dong Yang" userId="141f99a0-1982-4575-b229-65b30d0025e1" providerId="ADAL" clId="{5FF192A2-57FC-6444-82E1-D480FDE98D40}" dt="2024-03-18T17:03:01.298" v="197" actId="20577"/>
        <pc:sldMkLst>
          <pc:docMk/>
          <pc:sldMk cId="238372427" sldId="1786"/>
        </pc:sldMkLst>
        <pc:spChg chg="mod">
          <ac:chgData name="Dong Yang" userId="141f99a0-1982-4575-b229-65b30d0025e1" providerId="ADAL" clId="{5FF192A2-57FC-6444-82E1-D480FDE98D40}" dt="2024-03-18T17:03:01.298" v="197" actId="20577"/>
          <ac:spMkLst>
            <pc:docMk/>
            <pc:sldMk cId="238372427" sldId="1786"/>
            <ac:spMk id="3" creationId="{00000000-0000-0000-0000-000000000000}"/>
          </ac:spMkLst>
        </pc:spChg>
      </pc:sldChg>
      <pc:sldChg chg="modNotesTx">
        <pc:chgData name="Dong Yang" userId="141f99a0-1982-4575-b229-65b30d0025e1" providerId="ADAL" clId="{5FF192A2-57FC-6444-82E1-D480FDE98D40}" dt="2024-03-26T18:00:20.817" v="405" actId="20577"/>
        <pc:sldMkLst>
          <pc:docMk/>
          <pc:sldMk cId="865946927" sldId="1788"/>
        </pc:sldMkLst>
      </pc:sldChg>
      <pc:sldChg chg="modNotesTx">
        <pc:chgData name="Dong Yang" userId="141f99a0-1982-4575-b229-65b30d0025e1" providerId="ADAL" clId="{5FF192A2-57FC-6444-82E1-D480FDE98D40}" dt="2024-03-26T18:01:10.346" v="419" actId="20577"/>
        <pc:sldMkLst>
          <pc:docMk/>
          <pc:sldMk cId="1863348262" sldId="1789"/>
        </pc:sldMkLst>
      </pc:sldChg>
      <pc:sldChg chg="addSp delSp modSp mod modNotesTx">
        <pc:chgData name="Dong Yang" userId="141f99a0-1982-4575-b229-65b30d0025e1" providerId="ADAL" clId="{5FF192A2-57FC-6444-82E1-D480FDE98D40}" dt="2024-03-26T18:01:12.670" v="420" actId="20577"/>
        <pc:sldMkLst>
          <pc:docMk/>
          <pc:sldMk cId="2165756347" sldId="1790"/>
        </pc:sldMkLst>
        <pc:graphicFrameChg chg="modGraphic">
          <ac:chgData name="Dong Yang" userId="141f99a0-1982-4575-b229-65b30d0025e1" providerId="ADAL" clId="{5FF192A2-57FC-6444-82E1-D480FDE98D40}" dt="2024-03-25T14:43:52.666" v="225" actId="20577"/>
          <ac:graphicFrameMkLst>
            <pc:docMk/>
            <pc:sldMk cId="2165756347" sldId="1790"/>
            <ac:graphicFrameMk id="4" creationId="{22A31745-8AC2-6593-6B46-606B951046C9}"/>
          </ac:graphicFrameMkLst>
        </pc:graphicFrameChg>
        <pc:picChg chg="del">
          <ac:chgData name="Dong Yang" userId="141f99a0-1982-4575-b229-65b30d0025e1" providerId="ADAL" clId="{5FF192A2-57FC-6444-82E1-D480FDE98D40}" dt="2024-03-25T14:49:24.544" v="226" actId="478"/>
          <ac:picMkLst>
            <pc:docMk/>
            <pc:sldMk cId="2165756347" sldId="1790"/>
            <ac:picMk id="3" creationId="{CB55768A-A5E7-4ED5-8005-0A16F52F28D3}"/>
          </ac:picMkLst>
        </pc:picChg>
        <pc:picChg chg="add mod">
          <ac:chgData name="Dong Yang" userId="141f99a0-1982-4575-b229-65b30d0025e1" providerId="ADAL" clId="{5FF192A2-57FC-6444-82E1-D480FDE98D40}" dt="2024-03-25T14:55:10.217" v="235" actId="1076"/>
          <ac:picMkLst>
            <pc:docMk/>
            <pc:sldMk cId="2165756347" sldId="1790"/>
            <ac:picMk id="5" creationId="{8A6569E6-69B4-3B61-C27F-331FAC7AFAA3}"/>
          </ac:picMkLst>
        </pc:picChg>
        <pc:picChg chg="del">
          <ac:chgData name="Dong Yang" userId="141f99a0-1982-4575-b229-65b30d0025e1" providerId="ADAL" clId="{5FF192A2-57FC-6444-82E1-D480FDE98D40}" dt="2024-03-25T14:55:26.905" v="236" actId="478"/>
          <ac:picMkLst>
            <pc:docMk/>
            <pc:sldMk cId="2165756347" sldId="1790"/>
            <ac:picMk id="7" creationId="{EBF75D93-8EA5-4962-8FB4-EA75CFB0B933}"/>
          </ac:picMkLst>
        </pc:picChg>
        <pc:picChg chg="add mod">
          <ac:chgData name="Dong Yang" userId="141f99a0-1982-4575-b229-65b30d0025e1" providerId="ADAL" clId="{5FF192A2-57FC-6444-82E1-D480FDE98D40}" dt="2024-03-25T14:55:42.503" v="243" actId="1076"/>
          <ac:picMkLst>
            <pc:docMk/>
            <pc:sldMk cId="2165756347" sldId="1790"/>
            <ac:picMk id="9" creationId="{7A11FB1B-EE68-6165-5035-27275ACE2E2B}"/>
          </ac:picMkLst>
        </pc:picChg>
      </pc:sldChg>
      <pc:sldChg chg="modNotesTx">
        <pc:chgData name="Dong Yang" userId="141f99a0-1982-4575-b229-65b30d0025e1" providerId="ADAL" clId="{5FF192A2-57FC-6444-82E1-D480FDE98D40}" dt="2024-03-26T18:00:50.401" v="413" actId="20577"/>
        <pc:sldMkLst>
          <pc:docMk/>
          <pc:sldMk cId="1342327017" sldId="1791"/>
        </pc:sldMkLst>
      </pc:sldChg>
    </pc:docChg>
  </pc:docChgLst>
  <pc:docChgLst>
    <pc:chgData name="Dong Yang" userId="141f99a0-1982-4575-b229-65b30d0025e1" providerId="ADAL" clId="{42B1723D-B620-C241-9754-2545E10EF190}"/>
    <pc:docChg chg="undo custSel addSld delSld modSld">
      <pc:chgData name="Dong Yang" userId="141f99a0-1982-4575-b229-65b30d0025e1" providerId="ADAL" clId="{42B1723D-B620-C241-9754-2545E10EF190}" dt="2024-03-18T14:03:06.455" v="17256" actId="403"/>
      <pc:docMkLst>
        <pc:docMk/>
      </pc:docMkLst>
      <pc:sldChg chg="modNotesTx">
        <pc:chgData name="Dong Yang" userId="141f99a0-1982-4575-b229-65b30d0025e1" providerId="ADAL" clId="{42B1723D-B620-C241-9754-2545E10EF190}" dt="2024-03-14T04:37:45.564" v="4910" actId="20577"/>
        <pc:sldMkLst>
          <pc:docMk/>
          <pc:sldMk cId="2373972166" sldId="258"/>
        </pc:sldMkLst>
      </pc:sldChg>
      <pc:sldChg chg="modNotesTx">
        <pc:chgData name="Dong Yang" userId="141f99a0-1982-4575-b229-65b30d0025e1" providerId="ADAL" clId="{42B1723D-B620-C241-9754-2545E10EF190}" dt="2024-03-14T15:42:55.911" v="17221" actId="20577"/>
        <pc:sldMkLst>
          <pc:docMk/>
          <pc:sldMk cId="2238046282" sldId="259"/>
        </pc:sldMkLst>
      </pc:sldChg>
      <pc:sldChg chg="modNotesTx">
        <pc:chgData name="Dong Yang" userId="141f99a0-1982-4575-b229-65b30d0025e1" providerId="ADAL" clId="{42B1723D-B620-C241-9754-2545E10EF190}" dt="2024-03-14T15:11:14.511" v="16326" actId="20577"/>
        <pc:sldMkLst>
          <pc:docMk/>
          <pc:sldMk cId="2277362401" sldId="260"/>
        </pc:sldMkLst>
      </pc:sldChg>
      <pc:sldChg chg="modSp mod modNotesTx">
        <pc:chgData name="Dong Yang" userId="141f99a0-1982-4575-b229-65b30d0025e1" providerId="ADAL" clId="{42B1723D-B620-C241-9754-2545E10EF190}" dt="2024-03-14T15:45:25.090" v="17226" actId="114"/>
        <pc:sldMkLst>
          <pc:docMk/>
          <pc:sldMk cId="1083020978" sldId="262"/>
        </pc:sldMkLst>
        <pc:spChg chg="mod">
          <ac:chgData name="Dong Yang" userId="141f99a0-1982-4575-b229-65b30d0025e1" providerId="ADAL" clId="{42B1723D-B620-C241-9754-2545E10EF190}" dt="2024-03-14T15:45:25.090" v="17226" actId="114"/>
          <ac:spMkLst>
            <pc:docMk/>
            <pc:sldMk cId="1083020978" sldId="262"/>
            <ac:spMk id="18" creationId="{1E78FCB3-EA5C-448D-B72B-C5C529125DDA}"/>
          </ac:spMkLst>
        </pc:spChg>
        <pc:spChg chg="mod">
          <ac:chgData name="Dong Yang" userId="141f99a0-1982-4575-b229-65b30d0025e1" providerId="ADAL" clId="{42B1723D-B620-C241-9754-2545E10EF190}" dt="2024-03-14T02:50:34.783" v="20" actId="20577"/>
          <ac:spMkLst>
            <pc:docMk/>
            <pc:sldMk cId="1083020978" sldId="262"/>
            <ac:spMk id="24" creationId="{9819BC25-B705-4B23-B7E7-BB78A6B6D6F6}"/>
          </ac:spMkLst>
        </pc:spChg>
      </pc:sldChg>
      <pc:sldChg chg="modNotesTx">
        <pc:chgData name="Dong Yang" userId="141f99a0-1982-4575-b229-65b30d0025e1" providerId="ADAL" clId="{42B1723D-B620-C241-9754-2545E10EF190}" dt="2024-03-14T04:19:13.386" v="3626" actId="20577"/>
        <pc:sldMkLst>
          <pc:docMk/>
          <pc:sldMk cId="2842537988" sldId="266"/>
        </pc:sldMkLst>
      </pc:sldChg>
      <pc:sldChg chg="modNotesTx">
        <pc:chgData name="Dong Yang" userId="141f99a0-1982-4575-b229-65b30d0025e1" providerId="ADAL" clId="{42B1723D-B620-C241-9754-2545E10EF190}" dt="2024-03-14T12:10:26.673" v="7238" actId="20577"/>
        <pc:sldMkLst>
          <pc:docMk/>
          <pc:sldMk cId="3108040246" sldId="269"/>
        </pc:sldMkLst>
      </pc:sldChg>
      <pc:sldChg chg="modSp mod modNotesTx">
        <pc:chgData name="Dong Yang" userId="141f99a0-1982-4575-b229-65b30d0025e1" providerId="ADAL" clId="{42B1723D-B620-C241-9754-2545E10EF190}" dt="2024-03-14T12:51:54.061" v="9367"/>
        <pc:sldMkLst>
          <pc:docMk/>
          <pc:sldMk cId="1041677883" sldId="271"/>
        </pc:sldMkLst>
        <pc:spChg chg="mod">
          <ac:chgData name="Dong Yang" userId="141f99a0-1982-4575-b229-65b30d0025e1" providerId="ADAL" clId="{42B1723D-B620-C241-9754-2545E10EF190}" dt="2024-03-14T12:51:12.969" v="9363" actId="403"/>
          <ac:spMkLst>
            <pc:docMk/>
            <pc:sldMk cId="1041677883" sldId="271"/>
            <ac:spMk id="6" creationId="{011F445B-6AB5-4037-8252-F44899ACF278}"/>
          </ac:spMkLst>
        </pc:spChg>
        <pc:spChg chg="mod">
          <ac:chgData name="Dong Yang" userId="141f99a0-1982-4575-b229-65b30d0025e1" providerId="ADAL" clId="{42B1723D-B620-C241-9754-2545E10EF190}" dt="2024-03-14T12:51:34.826" v="9366" actId="404"/>
          <ac:spMkLst>
            <pc:docMk/>
            <pc:sldMk cId="1041677883" sldId="271"/>
            <ac:spMk id="9" creationId="{424D919E-ED51-1B47-F3FA-86208533C26B}"/>
          </ac:spMkLst>
        </pc:spChg>
        <pc:spChg chg="mod">
          <ac:chgData name="Dong Yang" userId="141f99a0-1982-4575-b229-65b30d0025e1" providerId="ADAL" clId="{42B1723D-B620-C241-9754-2545E10EF190}" dt="2024-03-14T12:51:28.204" v="9364" actId="255"/>
          <ac:spMkLst>
            <pc:docMk/>
            <pc:sldMk cId="1041677883" sldId="271"/>
            <ac:spMk id="10" creationId="{E3E1E9BC-07F4-268F-E48F-FF89CAAAE206}"/>
          </ac:spMkLst>
        </pc:spChg>
        <pc:picChg chg="mod">
          <ac:chgData name="Dong Yang" userId="141f99a0-1982-4575-b229-65b30d0025e1" providerId="ADAL" clId="{42B1723D-B620-C241-9754-2545E10EF190}" dt="2024-03-14T02:49:54.386" v="15" actId="1037"/>
          <ac:picMkLst>
            <pc:docMk/>
            <pc:sldMk cId="1041677883" sldId="271"/>
            <ac:picMk id="11" creationId="{B16403A2-CE25-35A5-CEF1-C9694AA8198A}"/>
          </ac:picMkLst>
        </pc:picChg>
        <pc:cxnChg chg="mod">
          <ac:chgData name="Dong Yang" userId="141f99a0-1982-4575-b229-65b30d0025e1" providerId="ADAL" clId="{42B1723D-B620-C241-9754-2545E10EF190}" dt="2024-03-14T02:49:39.428" v="9" actId="1037"/>
          <ac:cxnSpMkLst>
            <pc:docMk/>
            <pc:sldMk cId="1041677883" sldId="271"/>
            <ac:cxnSpMk id="7" creationId="{0008E8BB-F9E8-9D54-BC02-B00EF2C34B61}"/>
          </ac:cxnSpMkLst>
        </pc:cxnChg>
      </pc:sldChg>
      <pc:sldChg chg="addSp modSp mod modNotesTx">
        <pc:chgData name="Dong Yang" userId="141f99a0-1982-4575-b229-65b30d0025e1" providerId="ADAL" clId="{42B1723D-B620-C241-9754-2545E10EF190}" dt="2024-03-14T15:46:28.778" v="17249" actId="20577"/>
        <pc:sldMkLst>
          <pc:docMk/>
          <pc:sldMk cId="2428471686" sldId="274"/>
        </pc:sldMkLst>
        <pc:spChg chg="add mod">
          <ac:chgData name="Dong Yang" userId="141f99a0-1982-4575-b229-65b30d0025e1" providerId="ADAL" clId="{42B1723D-B620-C241-9754-2545E10EF190}" dt="2024-03-14T14:19:14.480" v="13093" actId="1035"/>
          <ac:spMkLst>
            <pc:docMk/>
            <pc:sldMk cId="2428471686" sldId="274"/>
            <ac:spMk id="2" creationId="{43B6340E-EBE6-D9F4-EEAB-9D361EE00BAE}"/>
          </ac:spMkLst>
        </pc:spChg>
        <pc:spChg chg="mod">
          <ac:chgData name="Dong Yang" userId="141f99a0-1982-4575-b229-65b30d0025e1" providerId="ADAL" clId="{42B1723D-B620-C241-9754-2545E10EF190}" dt="2024-03-14T14:19:20.245" v="13094" actId="1076"/>
          <ac:spMkLst>
            <pc:docMk/>
            <pc:sldMk cId="2428471686" sldId="274"/>
            <ac:spMk id="12" creationId="{30C4EFB9-A828-4C9C-AE7E-FB5E5AD0A999}"/>
          </ac:spMkLst>
        </pc:spChg>
      </pc:sldChg>
      <pc:sldChg chg="modSp mod modNotesTx">
        <pc:chgData name="Dong Yang" userId="141f99a0-1982-4575-b229-65b30d0025e1" providerId="ADAL" clId="{42B1723D-B620-C241-9754-2545E10EF190}" dt="2024-03-14T15:40:54.172" v="17220" actId="20577"/>
        <pc:sldMkLst>
          <pc:docMk/>
          <pc:sldMk cId="1243648263" sldId="276"/>
        </pc:sldMkLst>
        <pc:picChg chg="mod">
          <ac:chgData name="Dong Yang" userId="141f99a0-1982-4575-b229-65b30d0025e1" providerId="ADAL" clId="{42B1723D-B620-C241-9754-2545E10EF190}" dt="2024-03-14T02:50:12.266" v="18" actId="1037"/>
          <ac:picMkLst>
            <pc:docMk/>
            <pc:sldMk cId="1243648263" sldId="276"/>
            <ac:picMk id="3" creationId="{EE8C69D7-0AE1-C181-5CEC-67748C24CB03}"/>
          </ac:picMkLst>
        </pc:picChg>
      </pc:sldChg>
      <pc:sldChg chg="addSp delSp modSp mod modNotesTx">
        <pc:chgData name="Dong Yang" userId="141f99a0-1982-4575-b229-65b30d0025e1" providerId="ADAL" clId="{42B1723D-B620-C241-9754-2545E10EF190}" dt="2024-03-14T15:37:37.469" v="17150"/>
        <pc:sldMkLst>
          <pc:docMk/>
          <pc:sldMk cId="4035703720" sldId="277"/>
        </pc:sldMkLst>
        <pc:spChg chg="add del">
          <ac:chgData name="Dong Yang" userId="141f99a0-1982-4575-b229-65b30d0025e1" providerId="ADAL" clId="{42B1723D-B620-C241-9754-2545E10EF190}" dt="2024-03-14T04:33:34.231" v="4786" actId="22"/>
          <ac:spMkLst>
            <pc:docMk/>
            <pc:sldMk cId="4035703720" sldId="277"/>
            <ac:spMk id="3" creationId="{578B0E84-B61E-4230-0AA1-1E7CD70F24C1}"/>
          </ac:spMkLst>
        </pc:spChg>
        <pc:spChg chg="mod">
          <ac:chgData name="Dong Yang" userId="141f99a0-1982-4575-b229-65b30d0025e1" providerId="ADAL" clId="{42B1723D-B620-C241-9754-2545E10EF190}" dt="2024-03-14T04:48:57.644" v="5380" actId="114"/>
          <ac:spMkLst>
            <pc:docMk/>
            <pc:sldMk cId="4035703720" sldId="277"/>
            <ac:spMk id="9" creationId="{E8320CB2-8E17-45F1-B068-D08ACAD41BC5}"/>
          </ac:spMkLst>
        </pc:spChg>
      </pc:sldChg>
      <pc:sldChg chg="modNotesTx">
        <pc:chgData name="Dong Yang" userId="141f99a0-1982-4575-b229-65b30d0025e1" providerId="ADAL" clId="{42B1723D-B620-C241-9754-2545E10EF190}" dt="2024-03-14T15:39:22.280" v="17180" actId="20577"/>
        <pc:sldMkLst>
          <pc:docMk/>
          <pc:sldMk cId="2328144339" sldId="278"/>
        </pc:sldMkLst>
      </pc:sldChg>
      <pc:sldChg chg="modNotesTx">
        <pc:chgData name="Dong Yang" userId="141f99a0-1982-4575-b229-65b30d0025e1" providerId="ADAL" clId="{42B1723D-B620-C241-9754-2545E10EF190}" dt="2024-03-14T12:07:02.774" v="7079" actId="20577"/>
        <pc:sldMkLst>
          <pc:docMk/>
          <pc:sldMk cId="2772649690" sldId="279"/>
        </pc:sldMkLst>
      </pc:sldChg>
      <pc:sldChg chg="modNotesTx">
        <pc:chgData name="Dong Yang" userId="141f99a0-1982-4575-b229-65b30d0025e1" providerId="ADAL" clId="{42B1723D-B620-C241-9754-2545E10EF190}" dt="2024-03-14T14:11:27.764" v="12556" actId="20577"/>
        <pc:sldMkLst>
          <pc:docMk/>
          <pc:sldMk cId="2970333616" sldId="283"/>
        </pc:sldMkLst>
      </pc:sldChg>
      <pc:sldChg chg="modNotesTx">
        <pc:chgData name="Dong Yang" userId="141f99a0-1982-4575-b229-65b30d0025e1" providerId="ADAL" clId="{42B1723D-B620-C241-9754-2545E10EF190}" dt="2024-03-14T14:14:28.883" v="12952" actId="20577"/>
        <pc:sldMkLst>
          <pc:docMk/>
          <pc:sldMk cId="994583974" sldId="284"/>
        </pc:sldMkLst>
      </pc:sldChg>
      <pc:sldChg chg="modSp mod modNotesTx">
        <pc:chgData name="Dong Yang" userId="141f99a0-1982-4575-b229-65b30d0025e1" providerId="ADAL" clId="{42B1723D-B620-C241-9754-2545E10EF190}" dt="2024-03-14T14:55:28.198" v="15022"/>
        <pc:sldMkLst>
          <pc:docMk/>
          <pc:sldMk cId="3900743331" sldId="287"/>
        </pc:sldMkLst>
        <pc:spChg chg="mod">
          <ac:chgData name="Dong Yang" userId="141f99a0-1982-4575-b229-65b30d0025e1" providerId="ADAL" clId="{42B1723D-B620-C241-9754-2545E10EF190}" dt="2024-03-14T14:55:03.446" v="15019" actId="20577"/>
          <ac:spMkLst>
            <pc:docMk/>
            <pc:sldMk cId="3900743331" sldId="287"/>
            <ac:spMk id="15" creationId="{79CC6346-39B9-9A5A-785D-96C58E7C9054}"/>
          </ac:spMkLst>
        </pc:spChg>
      </pc:sldChg>
      <pc:sldChg chg="modNotesTx">
        <pc:chgData name="Dong Yang" userId="141f99a0-1982-4575-b229-65b30d0025e1" providerId="ADAL" clId="{42B1723D-B620-C241-9754-2545E10EF190}" dt="2024-03-14T14:38:32.836" v="14828" actId="20577"/>
        <pc:sldMkLst>
          <pc:docMk/>
          <pc:sldMk cId="3259821843" sldId="288"/>
        </pc:sldMkLst>
      </pc:sldChg>
      <pc:sldChg chg="modNotesTx">
        <pc:chgData name="Dong Yang" userId="141f99a0-1982-4575-b229-65b30d0025e1" providerId="ADAL" clId="{42B1723D-B620-C241-9754-2545E10EF190}" dt="2024-03-14T15:06:30.031" v="15801" actId="20577"/>
        <pc:sldMkLst>
          <pc:docMk/>
          <pc:sldMk cId="265057198" sldId="290"/>
        </pc:sldMkLst>
      </pc:sldChg>
      <pc:sldChg chg="addSp modSp mod">
        <pc:chgData name="Dong Yang" userId="141f99a0-1982-4575-b229-65b30d0025e1" providerId="ADAL" clId="{42B1723D-B620-C241-9754-2545E10EF190}" dt="2024-03-18T14:03:06.455" v="17256" actId="403"/>
        <pc:sldMkLst>
          <pc:docMk/>
          <pc:sldMk cId="3437740820" sldId="1785"/>
        </pc:sldMkLst>
        <pc:spChg chg="add mod">
          <ac:chgData name="Dong Yang" userId="141f99a0-1982-4575-b229-65b30d0025e1" providerId="ADAL" clId="{42B1723D-B620-C241-9754-2545E10EF190}" dt="2024-03-18T14:03:06.455" v="17256" actId="403"/>
          <ac:spMkLst>
            <pc:docMk/>
            <pc:sldMk cId="3437740820" sldId="1785"/>
            <ac:spMk id="2" creationId="{9EA98321-28D9-1121-393C-3CF79CF059CC}"/>
          </ac:spMkLst>
        </pc:spChg>
      </pc:sldChg>
      <pc:sldChg chg="addSp modSp mod modAnim modNotesTx">
        <pc:chgData name="Dong Yang" userId="141f99a0-1982-4575-b229-65b30d0025e1" providerId="ADAL" clId="{42B1723D-B620-C241-9754-2545E10EF190}" dt="2024-03-14T15:31:58.370" v="17141" actId="20577"/>
        <pc:sldMkLst>
          <pc:docMk/>
          <pc:sldMk cId="865946927" sldId="1788"/>
        </pc:sldMkLst>
        <pc:spChg chg="add mod">
          <ac:chgData name="Dong Yang" userId="141f99a0-1982-4575-b229-65b30d0025e1" providerId="ADAL" clId="{42B1723D-B620-C241-9754-2545E10EF190}" dt="2024-03-14T03:29:39.169" v="1791" actId="1076"/>
          <ac:spMkLst>
            <pc:docMk/>
            <pc:sldMk cId="865946927" sldId="1788"/>
            <ac:spMk id="2" creationId="{00462E97-59AA-7377-0FB6-4C11C62EAAA8}"/>
          </ac:spMkLst>
        </pc:spChg>
        <pc:spChg chg="mod">
          <ac:chgData name="Dong Yang" userId="141f99a0-1982-4575-b229-65b30d0025e1" providerId="ADAL" clId="{42B1723D-B620-C241-9754-2545E10EF190}" dt="2024-03-14T02:48:59.032" v="5" actId="1035"/>
          <ac:spMkLst>
            <pc:docMk/>
            <pc:sldMk cId="865946927" sldId="1788"/>
            <ac:spMk id="23" creationId="{8F7AD6BD-F385-73ED-BC41-C1559FFA12E2}"/>
          </ac:spMkLst>
        </pc:spChg>
        <pc:cxnChg chg="mod">
          <ac:chgData name="Dong Yang" userId="141f99a0-1982-4575-b229-65b30d0025e1" providerId="ADAL" clId="{42B1723D-B620-C241-9754-2545E10EF190}" dt="2024-03-14T03:30:19.972" v="1800" actId="1036"/>
          <ac:cxnSpMkLst>
            <pc:docMk/>
            <pc:sldMk cId="865946927" sldId="1788"/>
            <ac:cxnSpMk id="14" creationId="{8A08A4BE-6E87-5B83-6D26-3190CAF4CE66}"/>
          </ac:cxnSpMkLst>
        </pc:cxnChg>
        <pc:cxnChg chg="mod">
          <ac:chgData name="Dong Yang" userId="141f99a0-1982-4575-b229-65b30d0025e1" providerId="ADAL" clId="{42B1723D-B620-C241-9754-2545E10EF190}" dt="2024-03-14T03:29:57.087" v="1792" actId="14100"/>
          <ac:cxnSpMkLst>
            <pc:docMk/>
            <pc:sldMk cId="865946927" sldId="1788"/>
            <ac:cxnSpMk id="19" creationId="{87866A1D-4B79-F9CD-06C4-CCCF8E028785}"/>
          </ac:cxnSpMkLst>
        </pc:cxnChg>
      </pc:sldChg>
      <pc:sldChg chg="modNotesTx">
        <pc:chgData name="Dong Yang" userId="141f99a0-1982-4575-b229-65b30d0025e1" providerId="ADAL" clId="{42B1723D-B620-C241-9754-2545E10EF190}" dt="2024-03-14T14:58:50.505" v="15261" actId="20577"/>
        <pc:sldMkLst>
          <pc:docMk/>
          <pc:sldMk cId="1863348262" sldId="1789"/>
        </pc:sldMkLst>
      </pc:sldChg>
      <pc:sldChg chg="modNotesTx">
        <pc:chgData name="Dong Yang" userId="141f99a0-1982-4575-b229-65b30d0025e1" providerId="ADAL" clId="{42B1723D-B620-C241-9754-2545E10EF190}" dt="2024-03-14T15:00:08.643" v="15366" actId="20577"/>
        <pc:sldMkLst>
          <pc:docMk/>
          <pc:sldMk cId="2165756347" sldId="1790"/>
        </pc:sldMkLst>
      </pc:sldChg>
      <pc:sldChg chg="addSp delSp modSp add mod modNotesTx">
        <pc:chgData name="Dong Yang" userId="141f99a0-1982-4575-b229-65b30d0025e1" providerId="ADAL" clId="{42B1723D-B620-C241-9754-2545E10EF190}" dt="2024-03-14T14:05:34.606" v="11886" actId="20577"/>
        <pc:sldMkLst>
          <pc:docMk/>
          <pc:sldMk cId="1342327017" sldId="1791"/>
        </pc:sldMkLst>
        <pc:spChg chg="mod">
          <ac:chgData name="Dong Yang" userId="141f99a0-1982-4575-b229-65b30d0025e1" providerId="ADAL" clId="{42B1723D-B620-C241-9754-2545E10EF190}" dt="2024-03-14T13:35:04.270" v="10953" actId="1035"/>
          <ac:spMkLst>
            <pc:docMk/>
            <pc:sldMk cId="1342327017" sldId="1791"/>
            <ac:spMk id="8" creationId="{242E53D7-2586-4855-9241-018DDE4151D0}"/>
          </ac:spMkLst>
        </pc:spChg>
        <pc:spChg chg="mod">
          <ac:chgData name="Dong Yang" userId="141f99a0-1982-4575-b229-65b30d0025e1" providerId="ADAL" clId="{42B1723D-B620-C241-9754-2545E10EF190}" dt="2024-03-14T13:36:37.177" v="10970" actId="1035"/>
          <ac:spMkLst>
            <pc:docMk/>
            <pc:sldMk cId="1342327017" sldId="1791"/>
            <ac:spMk id="11" creationId="{E41EAA4F-BEA9-B9F4-EA47-C40913BF69DC}"/>
          </ac:spMkLst>
        </pc:spChg>
        <pc:spChg chg="del">
          <ac:chgData name="Dong Yang" userId="141f99a0-1982-4575-b229-65b30d0025e1" providerId="ADAL" clId="{42B1723D-B620-C241-9754-2545E10EF190}" dt="2024-03-14T13:11:13.686" v="10452" actId="478"/>
          <ac:spMkLst>
            <pc:docMk/>
            <pc:sldMk cId="1342327017" sldId="1791"/>
            <ac:spMk id="13" creationId="{A531C37E-22C8-2BEE-8DC0-09C92FE52329}"/>
          </ac:spMkLst>
        </pc:spChg>
        <pc:spChg chg="mod">
          <ac:chgData name="Dong Yang" userId="141f99a0-1982-4575-b229-65b30d0025e1" providerId="ADAL" clId="{42B1723D-B620-C241-9754-2545E10EF190}" dt="2024-03-14T13:35:04.270" v="10953" actId="1035"/>
          <ac:spMkLst>
            <pc:docMk/>
            <pc:sldMk cId="1342327017" sldId="1791"/>
            <ac:spMk id="26" creationId="{02A9173C-07BD-43B5-AE3C-BC18F9F10A00}"/>
          </ac:spMkLst>
        </pc:spChg>
        <pc:spChg chg="mod">
          <ac:chgData name="Dong Yang" userId="141f99a0-1982-4575-b229-65b30d0025e1" providerId="ADAL" clId="{42B1723D-B620-C241-9754-2545E10EF190}" dt="2024-03-14T13:35:04.270" v="10953" actId="1035"/>
          <ac:spMkLst>
            <pc:docMk/>
            <pc:sldMk cId="1342327017" sldId="1791"/>
            <ac:spMk id="29" creationId="{853FC977-1750-43E8-85CB-DDEC543F3DE7}"/>
          </ac:spMkLst>
        </pc:spChg>
        <pc:spChg chg="mod">
          <ac:chgData name="Dong Yang" userId="141f99a0-1982-4575-b229-65b30d0025e1" providerId="ADAL" clId="{42B1723D-B620-C241-9754-2545E10EF190}" dt="2024-03-14T13:35:04.270" v="10953" actId="1035"/>
          <ac:spMkLst>
            <pc:docMk/>
            <pc:sldMk cId="1342327017" sldId="1791"/>
            <ac:spMk id="30" creationId="{4B2F6584-0AF1-4537-A95C-0CDDF3A2D56B}"/>
          </ac:spMkLst>
        </pc:spChg>
        <pc:spChg chg="mod">
          <ac:chgData name="Dong Yang" userId="141f99a0-1982-4575-b229-65b30d0025e1" providerId="ADAL" clId="{42B1723D-B620-C241-9754-2545E10EF190}" dt="2024-03-14T13:35:04.270" v="10953" actId="1035"/>
          <ac:spMkLst>
            <pc:docMk/>
            <pc:sldMk cId="1342327017" sldId="1791"/>
            <ac:spMk id="36" creationId="{6DE38CB9-CC2A-666D-3A8B-7185CFF2CDBA}"/>
          </ac:spMkLst>
        </pc:spChg>
        <pc:spChg chg="mod">
          <ac:chgData name="Dong Yang" userId="141f99a0-1982-4575-b229-65b30d0025e1" providerId="ADAL" clId="{42B1723D-B620-C241-9754-2545E10EF190}" dt="2024-03-14T13:35:04.270" v="10953" actId="1035"/>
          <ac:spMkLst>
            <pc:docMk/>
            <pc:sldMk cId="1342327017" sldId="1791"/>
            <ac:spMk id="39" creationId="{B9B585F8-0298-4E5F-8D23-FA1CC1628D22}"/>
          </ac:spMkLst>
        </pc:spChg>
        <pc:spChg chg="mod">
          <ac:chgData name="Dong Yang" userId="141f99a0-1982-4575-b229-65b30d0025e1" providerId="ADAL" clId="{42B1723D-B620-C241-9754-2545E10EF190}" dt="2024-03-14T13:56:19.380" v="11502" actId="14100"/>
          <ac:spMkLst>
            <pc:docMk/>
            <pc:sldMk cId="1342327017" sldId="1791"/>
            <ac:spMk id="43" creationId="{D1EBD1D8-423F-4EE3-9356-D97D64C25754}"/>
          </ac:spMkLst>
        </pc:spChg>
        <pc:spChg chg="mod">
          <ac:chgData name="Dong Yang" userId="141f99a0-1982-4575-b229-65b30d0025e1" providerId="ADAL" clId="{42B1723D-B620-C241-9754-2545E10EF190}" dt="2024-03-14T13:35:04.270" v="10953" actId="1035"/>
          <ac:spMkLst>
            <pc:docMk/>
            <pc:sldMk cId="1342327017" sldId="1791"/>
            <ac:spMk id="48" creationId="{295F4896-3C76-461D-B7F0-9CB0DF261766}"/>
          </ac:spMkLst>
        </pc:spChg>
        <pc:spChg chg="mod">
          <ac:chgData name="Dong Yang" userId="141f99a0-1982-4575-b229-65b30d0025e1" providerId="ADAL" clId="{42B1723D-B620-C241-9754-2545E10EF190}" dt="2024-03-14T13:35:04.270" v="10953" actId="1035"/>
          <ac:spMkLst>
            <pc:docMk/>
            <pc:sldMk cId="1342327017" sldId="1791"/>
            <ac:spMk id="50" creationId="{9DA9138E-7B82-4CD0-8437-2BECCCE24EB9}"/>
          </ac:spMkLst>
        </pc:spChg>
        <pc:spChg chg="mod">
          <ac:chgData name="Dong Yang" userId="141f99a0-1982-4575-b229-65b30d0025e1" providerId="ADAL" clId="{42B1723D-B620-C241-9754-2545E10EF190}" dt="2024-03-14T13:35:04.270" v="10953" actId="1035"/>
          <ac:spMkLst>
            <pc:docMk/>
            <pc:sldMk cId="1342327017" sldId="1791"/>
            <ac:spMk id="54" creationId="{0ED96B43-F441-E05A-2A38-EFCBA8680553}"/>
          </ac:spMkLst>
        </pc:spChg>
        <pc:picChg chg="del">
          <ac:chgData name="Dong Yang" userId="141f99a0-1982-4575-b229-65b30d0025e1" providerId="ADAL" clId="{42B1723D-B620-C241-9754-2545E10EF190}" dt="2024-03-14T13:10:59.451" v="10448" actId="478"/>
          <ac:picMkLst>
            <pc:docMk/>
            <pc:sldMk cId="1342327017" sldId="1791"/>
            <ac:picMk id="7" creationId="{EAF7F57C-FBBE-5570-999E-C4C7905A2192}"/>
          </ac:picMkLst>
        </pc:picChg>
        <pc:picChg chg="del">
          <ac:chgData name="Dong Yang" userId="141f99a0-1982-4575-b229-65b30d0025e1" providerId="ADAL" clId="{42B1723D-B620-C241-9754-2545E10EF190}" dt="2024-03-14T13:11:02.558" v="10450" actId="478"/>
          <ac:picMkLst>
            <pc:docMk/>
            <pc:sldMk cId="1342327017" sldId="1791"/>
            <ac:picMk id="9" creationId="{46337C81-5DB5-DD93-6F7D-54DD32B36050}"/>
          </ac:picMkLst>
        </pc:picChg>
        <pc:picChg chg="mod">
          <ac:chgData name="Dong Yang" userId="141f99a0-1982-4575-b229-65b30d0025e1" providerId="ADAL" clId="{42B1723D-B620-C241-9754-2545E10EF190}" dt="2024-03-14T13:35:04.270" v="10953" actId="1035"/>
          <ac:picMkLst>
            <pc:docMk/>
            <pc:sldMk cId="1342327017" sldId="1791"/>
            <ac:picMk id="12" creationId="{D2575B2F-B646-4AC0-9EB0-C37C733ECAFC}"/>
          </ac:picMkLst>
        </pc:picChg>
        <pc:picChg chg="mod">
          <ac:chgData name="Dong Yang" userId="141f99a0-1982-4575-b229-65b30d0025e1" providerId="ADAL" clId="{42B1723D-B620-C241-9754-2545E10EF190}" dt="2024-03-14T13:35:04.270" v="10953" actId="1035"/>
          <ac:picMkLst>
            <pc:docMk/>
            <pc:sldMk cId="1342327017" sldId="1791"/>
            <ac:picMk id="16" creationId="{EAD0395A-B689-1FFC-6203-653D19EC39C1}"/>
          </ac:picMkLst>
        </pc:picChg>
        <pc:picChg chg="mod">
          <ac:chgData name="Dong Yang" userId="141f99a0-1982-4575-b229-65b30d0025e1" providerId="ADAL" clId="{42B1723D-B620-C241-9754-2545E10EF190}" dt="2024-03-14T13:35:04.270" v="10953" actId="1035"/>
          <ac:picMkLst>
            <pc:docMk/>
            <pc:sldMk cId="1342327017" sldId="1791"/>
            <ac:picMk id="17" creationId="{FDB58910-B437-8275-63CE-7BC67694D418}"/>
          </ac:picMkLst>
        </pc:picChg>
        <pc:picChg chg="add mod">
          <ac:chgData name="Dong Yang" userId="141f99a0-1982-4575-b229-65b30d0025e1" providerId="ADAL" clId="{42B1723D-B620-C241-9754-2545E10EF190}" dt="2024-03-14T13:35:04.270" v="10953" actId="1035"/>
          <ac:picMkLst>
            <pc:docMk/>
            <pc:sldMk cId="1342327017" sldId="1791"/>
            <ac:picMk id="24" creationId="{8E27FCF0-BECD-1A2E-41DE-79A105561EB0}"/>
          </ac:picMkLst>
        </pc:picChg>
        <pc:picChg chg="del mod">
          <ac:chgData name="Dong Yang" userId="141f99a0-1982-4575-b229-65b30d0025e1" providerId="ADAL" clId="{42B1723D-B620-C241-9754-2545E10EF190}" dt="2024-03-14T13:20:47.419" v="10566" actId="478"/>
          <ac:picMkLst>
            <pc:docMk/>
            <pc:sldMk cId="1342327017" sldId="1791"/>
            <ac:picMk id="33" creationId="{726F8A50-2E0F-41D8-89FB-CD2E691B1B2F}"/>
          </ac:picMkLst>
        </pc:picChg>
        <pc:picChg chg="mod">
          <ac:chgData name="Dong Yang" userId="141f99a0-1982-4575-b229-65b30d0025e1" providerId="ADAL" clId="{42B1723D-B620-C241-9754-2545E10EF190}" dt="2024-03-14T13:35:04.270" v="10953" actId="1035"/>
          <ac:picMkLst>
            <pc:docMk/>
            <pc:sldMk cId="1342327017" sldId="1791"/>
            <ac:picMk id="52" creationId="{3AE026A2-DBA0-3BF6-508C-8278D000A32F}"/>
          </ac:picMkLst>
        </pc:picChg>
        <pc:picChg chg="mod">
          <ac:chgData name="Dong Yang" userId="141f99a0-1982-4575-b229-65b30d0025e1" providerId="ADAL" clId="{42B1723D-B620-C241-9754-2545E10EF190}" dt="2024-03-14T13:22:18.681" v="10571" actId="14100"/>
          <ac:picMkLst>
            <pc:docMk/>
            <pc:sldMk cId="1342327017" sldId="1791"/>
            <ac:picMk id="61" creationId="{14902FED-F3CE-4EC3-91E9-C42A9729D950}"/>
          </ac:picMkLst>
        </pc:picChg>
        <pc:picChg chg="mod">
          <ac:chgData name="Dong Yang" userId="141f99a0-1982-4575-b229-65b30d0025e1" providerId="ADAL" clId="{42B1723D-B620-C241-9754-2545E10EF190}" dt="2024-03-14T13:38:12.663" v="10998" actId="1076"/>
          <ac:picMkLst>
            <pc:docMk/>
            <pc:sldMk cId="1342327017" sldId="1791"/>
            <ac:picMk id="63" creationId="{02E71A45-C5CE-405D-93A2-F675A78A2E64}"/>
          </ac:picMkLst>
        </pc:picChg>
        <pc:picChg chg="mod">
          <ac:chgData name="Dong Yang" userId="141f99a0-1982-4575-b229-65b30d0025e1" providerId="ADAL" clId="{42B1723D-B620-C241-9754-2545E10EF190}" dt="2024-03-14T13:35:04.270" v="10953" actId="1035"/>
          <ac:picMkLst>
            <pc:docMk/>
            <pc:sldMk cId="1342327017" sldId="1791"/>
            <ac:picMk id="68" creationId="{E5463090-2206-4FC7-9E6D-CABC6C75B8C4}"/>
          </ac:picMkLst>
        </pc:picChg>
        <pc:picChg chg="mod">
          <ac:chgData name="Dong Yang" userId="141f99a0-1982-4575-b229-65b30d0025e1" providerId="ADAL" clId="{42B1723D-B620-C241-9754-2545E10EF190}" dt="2024-03-14T13:36:37.177" v="10970" actId="1035"/>
          <ac:picMkLst>
            <pc:docMk/>
            <pc:sldMk cId="1342327017" sldId="1791"/>
            <ac:picMk id="69" creationId="{CD719751-077B-4E50-9D2A-2F8672DB1609}"/>
          </ac:picMkLst>
        </pc:picChg>
        <pc:picChg chg="del">
          <ac:chgData name="Dong Yang" userId="141f99a0-1982-4575-b229-65b30d0025e1" providerId="ADAL" clId="{42B1723D-B620-C241-9754-2545E10EF190}" dt="2024-03-14T13:11:00.896" v="10449" actId="478"/>
          <ac:picMkLst>
            <pc:docMk/>
            <pc:sldMk cId="1342327017" sldId="1791"/>
            <ac:picMk id="70" creationId="{3ECEE1A4-544F-48BF-A964-2AC04ADFB419}"/>
          </ac:picMkLst>
        </pc:picChg>
        <pc:cxnChg chg="mod">
          <ac:chgData name="Dong Yang" userId="141f99a0-1982-4575-b229-65b30d0025e1" providerId="ADAL" clId="{42B1723D-B620-C241-9754-2545E10EF190}" dt="2024-03-14T13:35:04.270" v="10953" actId="1035"/>
          <ac:cxnSpMkLst>
            <pc:docMk/>
            <pc:sldMk cId="1342327017" sldId="1791"/>
            <ac:cxnSpMk id="15" creationId="{29BD7789-6C04-453D-9BC9-C7CAB582FDD4}"/>
          </ac:cxnSpMkLst>
        </pc:cxnChg>
        <pc:cxnChg chg="add del mod">
          <ac:chgData name="Dong Yang" userId="141f99a0-1982-4575-b229-65b30d0025e1" providerId="ADAL" clId="{42B1723D-B620-C241-9754-2545E10EF190}" dt="2024-03-14T13:17:34.846" v="10534" actId="478"/>
          <ac:cxnSpMkLst>
            <pc:docMk/>
            <pc:sldMk cId="1342327017" sldId="1791"/>
            <ac:cxnSpMk id="18" creationId="{443436FC-A3A2-6C65-55D5-0230E048C479}"/>
          </ac:cxnSpMkLst>
        </pc:cxnChg>
        <pc:cxnChg chg="mod">
          <ac:chgData name="Dong Yang" userId="141f99a0-1982-4575-b229-65b30d0025e1" providerId="ADAL" clId="{42B1723D-B620-C241-9754-2545E10EF190}" dt="2024-03-14T13:35:04.270" v="10953" actId="1035"/>
          <ac:cxnSpMkLst>
            <pc:docMk/>
            <pc:sldMk cId="1342327017" sldId="1791"/>
            <ac:cxnSpMk id="20" creationId="{C8BBF98C-5586-4E8B-92CF-FBDA0DFC3141}"/>
          </ac:cxnSpMkLst>
        </pc:cxnChg>
        <pc:cxnChg chg="add mod">
          <ac:chgData name="Dong Yang" userId="141f99a0-1982-4575-b229-65b30d0025e1" providerId="ADAL" clId="{42B1723D-B620-C241-9754-2545E10EF190}" dt="2024-03-14T13:38:35.876" v="11001" actId="14100"/>
          <ac:cxnSpMkLst>
            <pc:docMk/>
            <pc:sldMk cId="1342327017" sldId="1791"/>
            <ac:cxnSpMk id="21" creationId="{E6D09D29-0573-0B1E-5371-84DC7B267276}"/>
          </ac:cxnSpMkLst>
        </pc:cxnChg>
        <pc:cxnChg chg="mod">
          <ac:chgData name="Dong Yang" userId="141f99a0-1982-4575-b229-65b30d0025e1" providerId="ADAL" clId="{42B1723D-B620-C241-9754-2545E10EF190}" dt="2024-03-14T13:35:04.270" v="10953" actId="1035"/>
          <ac:cxnSpMkLst>
            <pc:docMk/>
            <pc:sldMk cId="1342327017" sldId="1791"/>
            <ac:cxnSpMk id="22" creationId="{AB1E10B6-E36D-4227-A8B4-9C2355D28F67}"/>
          </ac:cxnSpMkLst>
        </pc:cxnChg>
        <pc:cxnChg chg="mod">
          <ac:chgData name="Dong Yang" userId="141f99a0-1982-4575-b229-65b30d0025e1" providerId="ADAL" clId="{42B1723D-B620-C241-9754-2545E10EF190}" dt="2024-03-14T13:35:04.270" v="10953" actId="1035"/>
          <ac:cxnSpMkLst>
            <pc:docMk/>
            <pc:sldMk cId="1342327017" sldId="1791"/>
            <ac:cxnSpMk id="28" creationId="{EEE8471C-6F6E-B652-2932-D1B58481F8AA}"/>
          </ac:cxnSpMkLst>
        </pc:cxnChg>
        <pc:cxnChg chg="mod">
          <ac:chgData name="Dong Yang" userId="141f99a0-1982-4575-b229-65b30d0025e1" providerId="ADAL" clId="{42B1723D-B620-C241-9754-2545E10EF190}" dt="2024-03-14T13:35:04.270" v="10953" actId="1035"/>
          <ac:cxnSpMkLst>
            <pc:docMk/>
            <pc:sldMk cId="1342327017" sldId="1791"/>
            <ac:cxnSpMk id="35" creationId="{74C21FE6-4F53-708A-4971-617B2BC48284}"/>
          </ac:cxnSpMkLst>
        </pc:cxnChg>
        <pc:cxnChg chg="del mod">
          <ac:chgData name="Dong Yang" userId="141f99a0-1982-4575-b229-65b30d0025e1" providerId="ADAL" clId="{42B1723D-B620-C241-9754-2545E10EF190}" dt="2024-03-14T13:21:25.352" v="10568" actId="478"/>
          <ac:cxnSpMkLst>
            <pc:docMk/>
            <pc:sldMk cId="1342327017" sldId="1791"/>
            <ac:cxnSpMk id="37" creationId="{B1290E39-AC1F-56E6-593C-92543E0FB30E}"/>
          </ac:cxnSpMkLst>
        </pc:cxnChg>
        <pc:cxnChg chg="add mod">
          <ac:chgData name="Dong Yang" userId="141f99a0-1982-4575-b229-65b30d0025e1" providerId="ADAL" clId="{42B1723D-B620-C241-9754-2545E10EF190}" dt="2024-03-14T13:36:33.995" v="10967" actId="14100"/>
          <ac:cxnSpMkLst>
            <pc:docMk/>
            <pc:sldMk cId="1342327017" sldId="1791"/>
            <ac:cxnSpMk id="38" creationId="{06A79047-0B74-A47B-20FF-4A9C878C3A48}"/>
          </ac:cxnSpMkLst>
        </pc:cxnChg>
        <pc:cxnChg chg="add mod">
          <ac:chgData name="Dong Yang" userId="141f99a0-1982-4575-b229-65b30d0025e1" providerId="ADAL" clId="{42B1723D-B620-C241-9754-2545E10EF190}" dt="2024-03-14T13:37:13.876" v="10977" actId="1038"/>
          <ac:cxnSpMkLst>
            <pc:docMk/>
            <pc:sldMk cId="1342327017" sldId="1791"/>
            <ac:cxnSpMk id="42" creationId="{9DDA0DB5-84DB-0E91-A989-FC27849CF280}"/>
          </ac:cxnSpMkLst>
        </pc:cxnChg>
        <pc:cxnChg chg="add del mod">
          <ac:chgData name="Dong Yang" userId="141f99a0-1982-4575-b229-65b30d0025e1" providerId="ADAL" clId="{42B1723D-B620-C241-9754-2545E10EF190}" dt="2024-03-14T13:38:22.029" v="11000" actId="478"/>
          <ac:cxnSpMkLst>
            <pc:docMk/>
            <pc:sldMk cId="1342327017" sldId="1791"/>
            <ac:cxnSpMk id="44" creationId="{702419E5-C584-D780-FCE7-F56C42A02253}"/>
          </ac:cxnSpMkLst>
        </pc:cxnChg>
        <pc:cxnChg chg="mod">
          <ac:chgData name="Dong Yang" userId="141f99a0-1982-4575-b229-65b30d0025e1" providerId="ADAL" clId="{42B1723D-B620-C241-9754-2545E10EF190}" dt="2024-03-14T13:35:04.270" v="10953" actId="1035"/>
          <ac:cxnSpMkLst>
            <pc:docMk/>
            <pc:sldMk cId="1342327017" sldId="1791"/>
            <ac:cxnSpMk id="45" creationId="{5A43B91E-F305-4748-A830-9FCA998EB901}"/>
          </ac:cxnSpMkLst>
        </pc:cxnChg>
        <pc:cxnChg chg="del mod">
          <ac:chgData name="Dong Yang" userId="141f99a0-1982-4575-b229-65b30d0025e1" providerId="ADAL" clId="{42B1723D-B620-C241-9754-2545E10EF190}" dt="2024-03-14T13:21:31.816" v="10569" actId="478"/>
          <ac:cxnSpMkLst>
            <pc:docMk/>
            <pc:sldMk cId="1342327017" sldId="1791"/>
            <ac:cxnSpMk id="47" creationId="{8B0DA9EE-DE78-16D9-F23E-1EC2F5710F1B}"/>
          </ac:cxnSpMkLst>
        </pc:cxnChg>
        <pc:cxnChg chg="del">
          <ac:chgData name="Dong Yang" userId="141f99a0-1982-4575-b229-65b30d0025e1" providerId="ADAL" clId="{42B1723D-B620-C241-9754-2545E10EF190}" dt="2024-03-14T13:37:01.131" v="10973" actId="478"/>
          <ac:cxnSpMkLst>
            <pc:docMk/>
            <pc:sldMk cId="1342327017" sldId="1791"/>
            <ac:cxnSpMk id="56" creationId="{F905236B-1CA7-E8B6-E0EB-292B594A3DD6}"/>
          </ac:cxnSpMkLst>
        </pc:cxnChg>
        <pc:cxnChg chg="del mod">
          <ac:chgData name="Dong Yang" userId="141f99a0-1982-4575-b229-65b30d0025e1" providerId="ADAL" clId="{42B1723D-B620-C241-9754-2545E10EF190}" dt="2024-03-14T13:35:56.619" v="10963" actId="478"/>
          <ac:cxnSpMkLst>
            <pc:docMk/>
            <pc:sldMk cId="1342327017" sldId="1791"/>
            <ac:cxnSpMk id="66" creationId="{CA81129E-1346-48B7-9D1C-998D86D47761}"/>
          </ac:cxnSpMkLst>
        </pc:cxnChg>
      </pc:sldChg>
    </pc:docChg>
  </pc:docChgLst>
  <pc:docChgLst>
    <pc:chgData name="Dong Yang" userId="141f99a0-1982-4575-b229-65b30d0025e1" providerId="ADAL" clId="{AF39BDD8-112B-3B40-BBB6-FE8D66350B0F}"/>
    <pc:docChg chg="undo custSel addSld delSld modSld modMainMaster addSection delSection">
      <pc:chgData name="Dong Yang" userId="141f99a0-1982-4575-b229-65b30d0025e1" providerId="ADAL" clId="{AF39BDD8-112B-3B40-BBB6-FE8D66350B0F}" dt="2024-04-10T17:11:27.017" v="5871" actId="478"/>
      <pc:docMkLst>
        <pc:docMk/>
      </pc:docMkLst>
      <pc:sldChg chg="addSp delSp modSp mod modNotes">
        <pc:chgData name="Dong Yang" userId="141f99a0-1982-4575-b229-65b30d0025e1" providerId="ADAL" clId="{AF39BDD8-112B-3B40-BBB6-FE8D66350B0F}" dt="2024-04-03T05:35:30.640" v="5818"/>
        <pc:sldMkLst>
          <pc:docMk/>
          <pc:sldMk cId="2373972166" sldId="258"/>
        </pc:sldMkLst>
        <pc:spChg chg="add mod">
          <ac:chgData name="Dong Yang" userId="141f99a0-1982-4575-b229-65b30d0025e1" providerId="ADAL" clId="{AF39BDD8-112B-3B40-BBB6-FE8D66350B0F}" dt="2024-04-03T04:48:29.715" v="5609" actId="20577"/>
          <ac:spMkLst>
            <pc:docMk/>
            <pc:sldMk cId="2373972166" sldId="258"/>
            <ac:spMk id="2" creationId="{89E61172-4939-6050-7DDF-C47A628746B1}"/>
          </ac:spMkLst>
        </pc:spChg>
        <pc:spChg chg="add del mod">
          <ac:chgData name="Dong Yang" userId="141f99a0-1982-4575-b229-65b30d0025e1" providerId="ADAL" clId="{AF39BDD8-112B-3B40-BBB6-FE8D66350B0F}" dt="2024-04-03T05:35:30.325" v="5817" actId="478"/>
          <ac:spMkLst>
            <pc:docMk/>
            <pc:sldMk cId="2373972166" sldId="258"/>
            <ac:spMk id="3" creationId="{6F62408A-40B8-D5E4-0AA0-F5BDB426F963}"/>
          </ac:spMkLst>
        </pc:spChg>
        <pc:spChg chg="add mod">
          <ac:chgData name="Dong Yang" userId="141f99a0-1982-4575-b229-65b30d0025e1" providerId="ADAL" clId="{AF39BDD8-112B-3B40-BBB6-FE8D66350B0F}" dt="2024-04-03T05:35:30.640" v="5818"/>
          <ac:spMkLst>
            <pc:docMk/>
            <pc:sldMk cId="2373972166" sldId="258"/>
            <ac:spMk id="4" creationId="{45A92127-CB6E-14B3-74C6-DF5EB0D2631E}"/>
          </ac:spMkLst>
        </pc:spChg>
        <pc:spChg chg="del">
          <ac:chgData name="Dong Yang" userId="141f99a0-1982-4575-b229-65b30d0025e1" providerId="ADAL" clId="{AF39BDD8-112B-3B40-BBB6-FE8D66350B0F}" dt="2024-04-03T05:08:45.914" v="5675" actId="478"/>
          <ac:spMkLst>
            <pc:docMk/>
            <pc:sldMk cId="2373972166" sldId="258"/>
            <ac:spMk id="30" creationId="{D4FBAE84-DC27-4827-964C-C435A7A0459E}"/>
          </ac:spMkLst>
        </pc:spChg>
        <pc:picChg chg="del">
          <ac:chgData name="Dong Yang" userId="141f99a0-1982-4575-b229-65b30d0025e1" providerId="ADAL" clId="{AF39BDD8-112B-3B40-BBB6-FE8D66350B0F}" dt="2024-04-02T14:27:39.957" v="5384" actId="478"/>
          <ac:picMkLst>
            <pc:docMk/>
            <pc:sldMk cId="2373972166" sldId="258"/>
            <ac:picMk id="19" creationId="{F9705191-2C23-4EBA-BE69-9A9DA7BBFD2A}"/>
          </ac:picMkLst>
        </pc:picChg>
      </pc:sldChg>
      <pc:sldChg chg="addSp delSp modSp mod modNotes">
        <pc:chgData name="Dong Yang" userId="141f99a0-1982-4575-b229-65b30d0025e1" providerId="ADAL" clId="{AF39BDD8-112B-3B40-BBB6-FE8D66350B0F}" dt="2024-04-03T05:35:00.116" v="5803"/>
        <pc:sldMkLst>
          <pc:docMk/>
          <pc:sldMk cId="2238046282" sldId="259"/>
        </pc:sldMkLst>
        <pc:spChg chg="add del mod">
          <ac:chgData name="Dong Yang" userId="141f99a0-1982-4575-b229-65b30d0025e1" providerId="ADAL" clId="{AF39BDD8-112B-3B40-BBB6-FE8D66350B0F}" dt="2024-04-03T05:34:59.821" v="5802" actId="478"/>
          <ac:spMkLst>
            <pc:docMk/>
            <pc:sldMk cId="2238046282" sldId="259"/>
            <ac:spMk id="2" creationId="{96B6AE9D-86B8-32A7-A80B-09EEF8EF2852}"/>
          </ac:spMkLst>
        </pc:spChg>
        <pc:spChg chg="add mod">
          <ac:chgData name="Dong Yang" userId="141f99a0-1982-4575-b229-65b30d0025e1" providerId="ADAL" clId="{AF39BDD8-112B-3B40-BBB6-FE8D66350B0F}" dt="2024-04-03T05:35:00.116" v="5803"/>
          <ac:spMkLst>
            <pc:docMk/>
            <pc:sldMk cId="2238046282" sldId="259"/>
            <ac:spMk id="3" creationId="{1D5C2C40-D6CB-767D-EC5D-C8593F4DD4C6}"/>
          </ac:spMkLst>
        </pc:spChg>
        <pc:spChg chg="del">
          <ac:chgData name="Dong Yang" userId="141f99a0-1982-4575-b229-65b30d0025e1" providerId="ADAL" clId="{AF39BDD8-112B-3B40-BBB6-FE8D66350B0F}" dt="2024-04-03T05:09:09.943" v="5683" actId="478"/>
          <ac:spMkLst>
            <pc:docMk/>
            <pc:sldMk cId="2238046282" sldId="259"/>
            <ac:spMk id="17" creationId="{4C59AB99-5B48-46CD-B100-B248912A4B41}"/>
          </ac:spMkLst>
        </pc:spChg>
        <pc:spChg chg="mod">
          <ac:chgData name="Dong Yang" userId="141f99a0-1982-4575-b229-65b30d0025e1" providerId="ADAL" clId="{AF39BDD8-112B-3B40-BBB6-FE8D66350B0F}" dt="2024-03-31T05:38:54.491" v="4977" actId="1036"/>
          <ac:spMkLst>
            <pc:docMk/>
            <pc:sldMk cId="2238046282" sldId="259"/>
            <ac:spMk id="20" creationId="{DAE5373D-6820-69C3-D835-3994721CF06A}"/>
          </ac:spMkLst>
        </pc:spChg>
        <pc:spChg chg="mod">
          <ac:chgData name="Dong Yang" userId="141f99a0-1982-4575-b229-65b30d0025e1" providerId="ADAL" clId="{AF39BDD8-112B-3B40-BBB6-FE8D66350B0F}" dt="2024-03-31T05:38:58.898" v="4979" actId="1036"/>
          <ac:spMkLst>
            <pc:docMk/>
            <pc:sldMk cId="2238046282" sldId="259"/>
            <ac:spMk id="21" creationId="{67B4BBD4-72CC-BF4E-E619-CDD735412AFA}"/>
          </ac:spMkLst>
        </pc:spChg>
        <pc:spChg chg="mod">
          <ac:chgData name="Dong Yang" userId="141f99a0-1982-4575-b229-65b30d0025e1" providerId="ADAL" clId="{AF39BDD8-112B-3B40-BBB6-FE8D66350B0F}" dt="2024-03-31T05:39:01.488" v="4981" actId="1036"/>
          <ac:spMkLst>
            <pc:docMk/>
            <pc:sldMk cId="2238046282" sldId="259"/>
            <ac:spMk id="22" creationId="{219882DE-63CD-94F0-48AA-E87AC8184115}"/>
          </ac:spMkLst>
        </pc:spChg>
        <pc:spChg chg="mod">
          <ac:chgData name="Dong Yang" userId="141f99a0-1982-4575-b229-65b30d0025e1" providerId="ADAL" clId="{AF39BDD8-112B-3B40-BBB6-FE8D66350B0F}" dt="2024-03-31T05:39:03.907" v="4983" actId="1036"/>
          <ac:spMkLst>
            <pc:docMk/>
            <pc:sldMk cId="2238046282" sldId="259"/>
            <ac:spMk id="23" creationId="{1D6D9533-6F86-2287-E057-B3A0CAD9A628}"/>
          </ac:spMkLst>
        </pc:spChg>
        <pc:spChg chg="del">
          <ac:chgData name="Dong Yang" userId="141f99a0-1982-4575-b229-65b30d0025e1" providerId="ADAL" clId="{AF39BDD8-112B-3B40-BBB6-FE8D66350B0F}" dt="2024-03-31T05:38:11.091" v="4967" actId="478"/>
          <ac:spMkLst>
            <pc:docMk/>
            <pc:sldMk cId="2238046282" sldId="259"/>
            <ac:spMk id="27" creationId="{6D428950-4756-5C06-CD40-E72D47E49B7C}"/>
          </ac:spMkLst>
        </pc:spChg>
        <pc:picChg chg="add del mod">
          <ac:chgData name="Dong Yang" userId="141f99a0-1982-4575-b229-65b30d0025e1" providerId="ADAL" clId="{AF39BDD8-112B-3B40-BBB6-FE8D66350B0F}" dt="2024-04-03T05:19:16.998" v="5705" actId="478"/>
          <ac:picMkLst>
            <pc:docMk/>
            <pc:sldMk cId="2238046282" sldId="259"/>
            <ac:picMk id="3" creationId="{6E12C704-83DD-48A6-856F-0A86E9C583F0}"/>
          </ac:picMkLst>
        </pc:picChg>
        <pc:picChg chg="add mod">
          <ac:chgData name="Dong Yang" userId="141f99a0-1982-4575-b229-65b30d0025e1" providerId="ADAL" clId="{AF39BDD8-112B-3B40-BBB6-FE8D66350B0F}" dt="2024-04-03T05:19:54.310" v="5712" actId="1076"/>
          <ac:picMkLst>
            <pc:docMk/>
            <pc:sldMk cId="2238046282" sldId="259"/>
            <ac:picMk id="4" creationId="{8E055ACA-8481-BB54-64FD-EDB357DAF3D3}"/>
          </ac:picMkLst>
        </pc:picChg>
        <pc:picChg chg="del">
          <ac:chgData name="Dong Yang" userId="141f99a0-1982-4575-b229-65b30d0025e1" providerId="ADAL" clId="{AF39BDD8-112B-3B40-BBB6-FE8D66350B0F}" dt="2024-03-31T05:37:49.501" v="4960" actId="478"/>
          <ac:picMkLst>
            <pc:docMk/>
            <pc:sldMk cId="2238046282" sldId="259"/>
            <ac:picMk id="8" creationId="{4CFCE4DC-5B0D-50A7-1E76-778428687254}"/>
          </ac:picMkLst>
        </pc:picChg>
        <pc:picChg chg="del">
          <ac:chgData name="Dong Yang" userId="141f99a0-1982-4575-b229-65b30d0025e1" providerId="ADAL" clId="{AF39BDD8-112B-3B40-BBB6-FE8D66350B0F}" dt="2024-03-31T05:37:47.955" v="4959" actId="478"/>
          <ac:picMkLst>
            <pc:docMk/>
            <pc:sldMk cId="2238046282" sldId="259"/>
            <ac:picMk id="12" creationId="{F275F23B-74D9-3401-03F0-7A5AEAA61698}"/>
          </ac:picMkLst>
        </pc:picChg>
        <pc:picChg chg="del">
          <ac:chgData name="Dong Yang" userId="141f99a0-1982-4575-b229-65b30d0025e1" providerId="ADAL" clId="{AF39BDD8-112B-3B40-BBB6-FE8D66350B0F}" dt="2024-03-31T05:38:01.528" v="4965" actId="478"/>
          <ac:picMkLst>
            <pc:docMk/>
            <pc:sldMk cId="2238046282" sldId="259"/>
            <ac:picMk id="24" creationId="{41385AEE-01E9-45B3-D45D-9516C91D57C8}"/>
          </ac:picMkLst>
        </pc:picChg>
      </pc:sldChg>
      <pc:sldChg chg="addSp delSp modSp mod modNotes">
        <pc:chgData name="Dong Yang" userId="141f99a0-1982-4575-b229-65b30d0025e1" providerId="ADAL" clId="{AF39BDD8-112B-3B40-BBB6-FE8D66350B0F}" dt="2024-04-03T05:33:04.543" v="5779"/>
        <pc:sldMkLst>
          <pc:docMk/>
          <pc:sldMk cId="2277362401" sldId="260"/>
        </pc:sldMkLst>
        <pc:spChg chg="add mod">
          <ac:chgData name="Dong Yang" userId="141f99a0-1982-4575-b229-65b30d0025e1" providerId="ADAL" clId="{AF39BDD8-112B-3B40-BBB6-FE8D66350B0F}" dt="2024-04-03T05:33:04.543" v="5779"/>
          <ac:spMkLst>
            <pc:docMk/>
            <pc:sldMk cId="2277362401" sldId="260"/>
            <ac:spMk id="2" creationId="{84DB0B8C-EB3D-6937-6D1A-D56B142D1CA6}"/>
          </ac:spMkLst>
        </pc:spChg>
        <pc:spChg chg="del">
          <ac:chgData name="Dong Yang" userId="141f99a0-1982-4575-b229-65b30d0025e1" providerId="ADAL" clId="{AF39BDD8-112B-3B40-BBB6-FE8D66350B0F}" dt="2024-04-03T05:11:17.022" v="5703" actId="478"/>
          <ac:spMkLst>
            <pc:docMk/>
            <pc:sldMk cId="2277362401" sldId="260"/>
            <ac:spMk id="14" creationId="{6D918F9C-AEC2-4838-876B-232F38C11BA4}"/>
          </ac:spMkLst>
        </pc:spChg>
      </pc:sldChg>
      <pc:sldChg chg="addSp delSp modSp mod modNotes">
        <pc:chgData name="Dong Yang" userId="141f99a0-1982-4575-b229-65b30d0025e1" providerId="ADAL" clId="{AF39BDD8-112B-3B40-BBB6-FE8D66350B0F}" dt="2024-04-03T05:34:52.601" v="5799"/>
        <pc:sldMkLst>
          <pc:docMk/>
          <pc:sldMk cId="1083020978" sldId="262"/>
        </pc:sldMkLst>
        <pc:spChg chg="add del mod">
          <ac:chgData name="Dong Yang" userId="141f99a0-1982-4575-b229-65b30d0025e1" providerId="ADAL" clId="{AF39BDD8-112B-3B40-BBB6-FE8D66350B0F}" dt="2024-04-03T05:34:52.277" v="5798" actId="478"/>
          <ac:spMkLst>
            <pc:docMk/>
            <pc:sldMk cId="1083020978" sldId="262"/>
            <ac:spMk id="5" creationId="{1C2AE39C-B893-88E2-86D8-F0E721F7BD49}"/>
          </ac:spMkLst>
        </pc:spChg>
        <pc:spChg chg="add mod">
          <ac:chgData name="Dong Yang" userId="141f99a0-1982-4575-b229-65b30d0025e1" providerId="ADAL" clId="{AF39BDD8-112B-3B40-BBB6-FE8D66350B0F}" dt="2024-04-03T05:34:52.601" v="5799"/>
          <ac:spMkLst>
            <pc:docMk/>
            <pc:sldMk cId="1083020978" sldId="262"/>
            <ac:spMk id="11" creationId="{7506CEC6-451A-5B1C-BBCA-89C31BB34DE6}"/>
          </ac:spMkLst>
        </pc:spChg>
        <pc:spChg chg="add mod">
          <ac:chgData name="Dong Yang" userId="141f99a0-1982-4575-b229-65b30d0025e1" providerId="ADAL" clId="{AF39BDD8-112B-3B40-BBB6-FE8D66350B0F}" dt="2024-03-31T02:49:32.634" v="2199" actId="207"/>
          <ac:spMkLst>
            <pc:docMk/>
            <pc:sldMk cId="1083020978" sldId="262"/>
            <ac:spMk id="17" creationId="{4A32A200-118B-C727-052A-154AC88B3D8A}"/>
          </ac:spMkLst>
        </pc:spChg>
        <pc:spChg chg="mod">
          <ac:chgData name="Dong Yang" userId="141f99a0-1982-4575-b229-65b30d0025e1" providerId="ADAL" clId="{AF39BDD8-112B-3B40-BBB6-FE8D66350B0F}" dt="2024-03-31T05:41:20.083" v="5006" actId="1038"/>
          <ac:spMkLst>
            <pc:docMk/>
            <pc:sldMk cId="1083020978" sldId="262"/>
            <ac:spMk id="23" creationId="{B511C954-6896-4B92-A341-56C6A828A635}"/>
          </ac:spMkLst>
        </pc:spChg>
        <pc:spChg chg="del">
          <ac:chgData name="Dong Yang" userId="141f99a0-1982-4575-b229-65b30d0025e1" providerId="ADAL" clId="{AF39BDD8-112B-3B40-BBB6-FE8D66350B0F}" dt="2024-04-03T05:09:18.057" v="5685" actId="478"/>
          <ac:spMkLst>
            <pc:docMk/>
            <pc:sldMk cId="1083020978" sldId="262"/>
            <ac:spMk id="31" creationId="{A0F6011C-A671-4ED7-B53F-966A06C34BF9}"/>
          </ac:spMkLst>
        </pc:spChg>
        <pc:grpChg chg="add">
          <ac:chgData name="Dong Yang" userId="141f99a0-1982-4575-b229-65b30d0025e1" providerId="ADAL" clId="{AF39BDD8-112B-3B40-BBB6-FE8D66350B0F}" dt="2024-04-03T05:21:23.048" v="5727" actId="164"/>
          <ac:grpSpMkLst>
            <pc:docMk/>
            <pc:sldMk cId="1083020978" sldId="262"/>
            <ac:grpSpMk id="14" creationId="{15E42C88-8FD5-B05A-3C51-03F5529AE0FD}"/>
          </ac:grpSpMkLst>
        </pc:grpChg>
        <pc:grpChg chg="add">
          <ac:chgData name="Dong Yang" userId="141f99a0-1982-4575-b229-65b30d0025e1" providerId="ADAL" clId="{AF39BDD8-112B-3B40-BBB6-FE8D66350B0F}" dt="2024-03-31T02:49:51.890" v="2200" actId="164"/>
          <ac:grpSpMkLst>
            <pc:docMk/>
            <pc:sldMk cId="1083020978" sldId="262"/>
            <ac:grpSpMk id="19" creationId="{102C900B-BFF8-F191-05F1-F09A7B35CD7E}"/>
          </ac:grpSpMkLst>
        </pc:grpChg>
        <pc:picChg chg="add mod">
          <ac:chgData name="Dong Yang" userId="141f99a0-1982-4575-b229-65b30d0025e1" providerId="ADAL" clId="{AF39BDD8-112B-3B40-BBB6-FE8D66350B0F}" dt="2024-03-31T02:48:14.582" v="2189" actId="14100"/>
          <ac:picMkLst>
            <pc:docMk/>
            <pc:sldMk cId="1083020978" sldId="262"/>
            <ac:picMk id="2" creationId="{56B8FA56-889B-ECE8-0B39-EE7F32DE5471}"/>
          </ac:picMkLst>
        </pc:picChg>
        <pc:picChg chg="add del mod">
          <ac:chgData name="Dong Yang" userId="141f99a0-1982-4575-b229-65b30d0025e1" providerId="ADAL" clId="{AF39BDD8-112B-3B40-BBB6-FE8D66350B0F}" dt="2024-04-03T04:45:03.425" v="5572" actId="478"/>
          <ac:picMkLst>
            <pc:docMk/>
            <pc:sldMk cId="1083020978" sldId="262"/>
            <ac:picMk id="5" creationId="{E21A7066-3BC3-B478-37CB-56A135306ACA}"/>
          </ac:picMkLst>
        </pc:picChg>
        <pc:picChg chg="add mod">
          <ac:chgData name="Dong Yang" userId="141f99a0-1982-4575-b229-65b30d0025e1" providerId="ADAL" clId="{AF39BDD8-112B-3B40-BBB6-FE8D66350B0F}" dt="2024-04-03T04:45:29.917" v="5588" actId="1037"/>
          <ac:picMkLst>
            <pc:docMk/>
            <pc:sldMk cId="1083020978" sldId="262"/>
            <ac:picMk id="9" creationId="{2AA12092-1826-885C-D2F4-B2CDB6A23F26}"/>
          </ac:picMkLst>
        </pc:picChg>
        <pc:picChg chg="add mod modCrop">
          <ac:chgData name="Dong Yang" userId="141f99a0-1982-4575-b229-65b30d0025e1" providerId="ADAL" clId="{AF39BDD8-112B-3B40-BBB6-FE8D66350B0F}" dt="2024-04-03T05:20:52.476" v="5722" actId="1076"/>
          <ac:picMkLst>
            <pc:docMk/>
            <pc:sldMk cId="1083020978" sldId="262"/>
            <ac:picMk id="10" creationId="{4DEAFFB1-186D-ADC6-5A9F-3B4992EA776D}"/>
          </ac:picMkLst>
        </pc:picChg>
        <pc:picChg chg="del">
          <ac:chgData name="Dong Yang" userId="141f99a0-1982-4575-b229-65b30d0025e1" providerId="ADAL" clId="{AF39BDD8-112B-3B40-BBB6-FE8D66350B0F}" dt="2024-03-31T05:42:49.995" v="5007" actId="478"/>
          <ac:picMkLst>
            <pc:docMk/>
            <pc:sldMk cId="1083020978" sldId="262"/>
            <ac:picMk id="10" creationId="{A704E284-173B-457A-89A6-88EC1903A5AF}"/>
          </ac:picMkLst>
        </pc:picChg>
        <pc:picChg chg="add del mod">
          <ac:chgData name="Dong Yang" userId="141f99a0-1982-4575-b229-65b30d0025e1" providerId="ADAL" clId="{AF39BDD8-112B-3B40-BBB6-FE8D66350B0F}" dt="2024-04-03T05:20:23.407" v="5713" actId="478"/>
          <ac:picMkLst>
            <pc:docMk/>
            <pc:sldMk cId="1083020978" sldId="262"/>
            <ac:picMk id="11" creationId="{A11CDF37-7F65-BDA0-FAD2-9E9C6176DDBA}"/>
          </ac:picMkLst>
        </pc:picChg>
        <pc:picChg chg="add mod">
          <ac:chgData name="Dong Yang" userId="141f99a0-1982-4575-b229-65b30d0025e1" providerId="ADAL" clId="{AF39BDD8-112B-3B40-BBB6-FE8D66350B0F}" dt="2024-04-03T05:21:10.398" v="5726" actId="1037"/>
          <ac:picMkLst>
            <pc:docMk/>
            <pc:sldMk cId="1083020978" sldId="262"/>
            <ac:picMk id="13" creationId="{CF93A247-507A-E7D3-464E-0A2577872B56}"/>
          </ac:picMkLst>
        </pc:picChg>
        <pc:picChg chg="del">
          <ac:chgData name="Dong Yang" userId="141f99a0-1982-4575-b229-65b30d0025e1" providerId="ADAL" clId="{AF39BDD8-112B-3B40-BBB6-FE8D66350B0F}" dt="2024-03-31T05:40:54.342" v="4994" actId="478"/>
          <ac:picMkLst>
            <pc:docMk/>
            <pc:sldMk cId="1083020978" sldId="262"/>
            <ac:picMk id="16" creationId="{5A6F4257-6FC6-4759-B2FD-0E999FC607A0}"/>
          </ac:picMkLst>
        </pc:picChg>
        <pc:cxnChg chg="add mod">
          <ac:chgData name="Dong Yang" userId="141f99a0-1982-4575-b229-65b30d0025e1" providerId="ADAL" clId="{AF39BDD8-112B-3B40-BBB6-FE8D66350B0F}" dt="2024-03-31T02:48:54.321" v="2196" actId="1036"/>
          <ac:cxnSpMkLst>
            <pc:docMk/>
            <pc:sldMk cId="1083020978" sldId="262"/>
            <ac:cxnSpMk id="8" creationId="{6B5536AE-CDF7-03FA-45D8-7077C57C7DA3}"/>
          </ac:cxnSpMkLst>
        </pc:cxnChg>
        <pc:cxnChg chg="add mod">
          <ac:chgData name="Dong Yang" userId="141f99a0-1982-4575-b229-65b30d0025e1" providerId="ADAL" clId="{AF39BDD8-112B-3B40-BBB6-FE8D66350B0F}" dt="2024-03-31T02:49:11.499" v="2197" actId="14100"/>
          <ac:cxnSpMkLst>
            <pc:docMk/>
            <pc:sldMk cId="1083020978" sldId="262"/>
            <ac:cxnSpMk id="12" creationId="{81C34B5F-9A4D-6887-4AE6-B5554EA015F1}"/>
          </ac:cxnSpMkLst>
        </pc:cxnChg>
      </pc:sldChg>
      <pc:sldChg chg="addSp delSp modSp mod modNotes">
        <pc:chgData name="Dong Yang" userId="141f99a0-1982-4575-b229-65b30d0025e1" providerId="ADAL" clId="{AF39BDD8-112B-3B40-BBB6-FE8D66350B0F}" dt="2024-04-03T05:35:35.885" v="5820"/>
        <pc:sldMkLst>
          <pc:docMk/>
          <pc:sldMk cId="2842537988" sldId="266"/>
        </pc:sldMkLst>
        <pc:spChg chg="add del mod">
          <ac:chgData name="Dong Yang" userId="141f99a0-1982-4575-b229-65b30d0025e1" providerId="ADAL" clId="{AF39BDD8-112B-3B40-BBB6-FE8D66350B0F}" dt="2024-04-03T05:31:51.515" v="5748"/>
          <ac:spMkLst>
            <pc:docMk/>
            <pc:sldMk cId="2842537988" sldId="266"/>
            <ac:spMk id="3" creationId="{898FD4B6-633B-1BA8-C162-41DB28012D5C}"/>
          </ac:spMkLst>
        </pc:spChg>
        <pc:spChg chg="add del mod">
          <ac:chgData name="Dong Yang" userId="141f99a0-1982-4575-b229-65b30d0025e1" providerId="ADAL" clId="{AF39BDD8-112B-3B40-BBB6-FE8D66350B0F}" dt="2024-04-03T05:35:35.522" v="5819" actId="478"/>
          <ac:spMkLst>
            <pc:docMk/>
            <pc:sldMk cId="2842537988" sldId="266"/>
            <ac:spMk id="4" creationId="{5958D81C-CCC2-CBBB-6B91-6056C37B065F}"/>
          </ac:spMkLst>
        </pc:spChg>
        <pc:spChg chg="add del mod">
          <ac:chgData name="Dong Yang" userId="141f99a0-1982-4575-b229-65b30d0025e1" providerId="ADAL" clId="{AF39BDD8-112B-3B40-BBB6-FE8D66350B0F}" dt="2024-04-03T05:33:54.782" v="5793"/>
          <ac:spMkLst>
            <pc:docMk/>
            <pc:sldMk cId="2842537988" sldId="266"/>
            <ac:spMk id="5" creationId="{4F033870-E1F8-5141-6375-C8A71D7656D1}"/>
          </ac:spMkLst>
        </pc:spChg>
        <pc:spChg chg="add mod">
          <ac:chgData name="Dong Yang" userId="141f99a0-1982-4575-b229-65b30d0025e1" providerId="ADAL" clId="{AF39BDD8-112B-3B40-BBB6-FE8D66350B0F}" dt="2024-04-03T05:35:35.885" v="5820"/>
          <ac:spMkLst>
            <pc:docMk/>
            <pc:sldMk cId="2842537988" sldId="266"/>
            <ac:spMk id="11" creationId="{0D1D09E1-679B-69F5-57C4-C3C27F35DEA7}"/>
          </ac:spMkLst>
        </pc:spChg>
        <pc:spChg chg="del">
          <ac:chgData name="Dong Yang" userId="141f99a0-1982-4575-b229-65b30d0025e1" providerId="ADAL" clId="{AF39BDD8-112B-3B40-BBB6-FE8D66350B0F}" dt="2024-04-03T05:08:41.769" v="5674" actId="478"/>
          <ac:spMkLst>
            <pc:docMk/>
            <pc:sldMk cId="2842537988" sldId="266"/>
            <ac:spMk id="21" creationId="{A7414965-43FA-4F7E-B159-44D9097E1C1A}"/>
          </ac:spMkLst>
        </pc:spChg>
      </pc:sldChg>
      <pc:sldChg chg="addSp delSp modSp mod modNotes">
        <pc:chgData name="Dong Yang" userId="141f99a0-1982-4575-b229-65b30d0025e1" providerId="ADAL" clId="{AF39BDD8-112B-3B40-BBB6-FE8D66350B0F}" dt="2024-04-03T05:35:05.619" v="5805"/>
        <pc:sldMkLst>
          <pc:docMk/>
          <pc:sldMk cId="3108040246" sldId="269"/>
        </pc:sldMkLst>
        <pc:spChg chg="add del mod">
          <ac:chgData name="Dong Yang" userId="141f99a0-1982-4575-b229-65b30d0025e1" providerId="ADAL" clId="{AF39BDD8-112B-3B40-BBB6-FE8D66350B0F}" dt="2024-04-03T05:25:56.957" v="5736"/>
          <ac:spMkLst>
            <pc:docMk/>
            <pc:sldMk cId="3108040246" sldId="269"/>
            <ac:spMk id="3" creationId="{16DAB240-B671-CC20-F0C8-C78D488F5EAB}"/>
          </ac:spMkLst>
        </pc:spChg>
        <pc:spChg chg="add del mod">
          <ac:chgData name="Dong Yang" userId="141f99a0-1982-4575-b229-65b30d0025e1" providerId="ADAL" clId="{AF39BDD8-112B-3B40-BBB6-FE8D66350B0F}" dt="2024-04-03T05:35:05.233" v="5804" actId="478"/>
          <ac:spMkLst>
            <pc:docMk/>
            <pc:sldMk cId="3108040246" sldId="269"/>
            <ac:spMk id="3" creationId="{B9C4D0AD-0295-CEE3-8A20-66EAAC27F829}"/>
          </ac:spMkLst>
        </pc:spChg>
        <pc:spChg chg="add del mod">
          <ac:chgData name="Dong Yang" userId="141f99a0-1982-4575-b229-65b30d0025e1" providerId="ADAL" clId="{AF39BDD8-112B-3B40-BBB6-FE8D66350B0F}" dt="2024-04-03T05:32:12.579" v="5757"/>
          <ac:spMkLst>
            <pc:docMk/>
            <pc:sldMk cId="3108040246" sldId="269"/>
            <ac:spMk id="5" creationId="{69A766BD-E3A2-2EEE-A752-6AED06EFE46B}"/>
          </ac:spMkLst>
        </pc:spChg>
        <pc:spChg chg="add del mod">
          <ac:chgData name="Dong Yang" userId="141f99a0-1982-4575-b229-65b30d0025e1" providerId="ADAL" clId="{AF39BDD8-112B-3B40-BBB6-FE8D66350B0F}" dt="2024-04-03T05:26:28.848" v="5737"/>
          <ac:spMkLst>
            <pc:docMk/>
            <pc:sldMk cId="3108040246" sldId="269"/>
            <ac:spMk id="5" creationId="{B7FDE981-AF0F-A0C0-5775-7BA2241B83EE}"/>
          </ac:spMkLst>
        </pc:spChg>
        <pc:spChg chg="add mod">
          <ac:chgData name="Dong Yang" userId="141f99a0-1982-4575-b229-65b30d0025e1" providerId="ADAL" clId="{AF39BDD8-112B-3B40-BBB6-FE8D66350B0F}" dt="2024-04-03T05:35:05.619" v="5805"/>
          <ac:spMkLst>
            <pc:docMk/>
            <pc:sldMk cId="3108040246" sldId="269"/>
            <ac:spMk id="6" creationId="{C1C2DADD-F30D-D131-BEB6-1E9A24AF8B68}"/>
          </ac:spMkLst>
        </pc:spChg>
        <pc:spChg chg="add del mod">
          <ac:chgData name="Dong Yang" userId="141f99a0-1982-4575-b229-65b30d0025e1" providerId="ADAL" clId="{AF39BDD8-112B-3B40-BBB6-FE8D66350B0F}" dt="2024-04-03T05:27:36.200" v="5744"/>
          <ac:spMkLst>
            <pc:docMk/>
            <pc:sldMk cId="3108040246" sldId="269"/>
            <ac:spMk id="6" creationId="{D0F92663-1742-FF6E-A497-4D944A21384C}"/>
          </ac:spMkLst>
        </pc:spChg>
        <pc:spChg chg="del">
          <ac:chgData name="Dong Yang" userId="141f99a0-1982-4575-b229-65b30d0025e1" providerId="ADAL" clId="{AF39BDD8-112B-3B40-BBB6-FE8D66350B0F}" dt="2024-04-03T05:09:04.909" v="5682" actId="478"/>
          <ac:spMkLst>
            <pc:docMk/>
            <pc:sldMk cId="3108040246" sldId="269"/>
            <ac:spMk id="12" creationId="{2597BF2E-771E-4322-A9F4-4B017B2F0300}"/>
          </ac:spMkLst>
        </pc:spChg>
      </pc:sldChg>
      <pc:sldChg chg="addSp delSp modSp mod modNotes">
        <pc:chgData name="Dong Yang" userId="141f99a0-1982-4575-b229-65b30d0025e1" providerId="ADAL" clId="{AF39BDD8-112B-3B40-BBB6-FE8D66350B0F}" dt="2024-04-03T05:34:56.384" v="5801"/>
        <pc:sldMkLst>
          <pc:docMk/>
          <pc:sldMk cId="1041677883" sldId="271"/>
        </pc:sldMkLst>
        <pc:spChg chg="add del mod">
          <ac:chgData name="Dong Yang" userId="141f99a0-1982-4575-b229-65b30d0025e1" providerId="ADAL" clId="{AF39BDD8-112B-3B40-BBB6-FE8D66350B0F}" dt="2024-04-03T03:08:23.397" v="5570"/>
          <ac:spMkLst>
            <pc:docMk/>
            <pc:sldMk cId="1041677883" sldId="271"/>
            <ac:spMk id="2" creationId="{A2CEA54A-F746-35EB-5317-B12546DB0573}"/>
          </ac:spMkLst>
        </pc:spChg>
        <pc:spChg chg="add del mod">
          <ac:chgData name="Dong Yang" userId="141f99a0-1982-4575-b229-65b30d0025e1" providerId="ADAL" clId="{AF39BDD8-112B-3B40-BBB6-FE8D66350B0F}" dt="2024-04-03T05:34:56.063" v="5800" actId="478"/>
          <ac:spMkLst>
            <pc:docMk/>
            <pc:sldMk cId="1041677883" sldId="271"/>
            <ac:spMk id="2" creationId="{EF40FD1F-7BB2-50EA-0F9E-F4AC7C0347E9}"/>
          </ac:spMkLst>
        </pc:spChg>
        <pc:spChg chg="add mod">
          <ac:chgData name="Dong Yang" userId="141f99a0-1982-4575-b229-65b30d0025e1" providerId="ADAL" clId="{AF39BDD8-112B-3B40-BBB6-FE8D66350B0F}" dt="2024-04-03T05:34:56.384" v="5801"/>
          <ac:spMkLst>
            <pc:docMk/>
            <pc:sldMk cId="1041677883" sldId="271"/>
            <ac:spMk id="5" creationId="{0A99E196-9B22-BB7E-7327-F5189D75D0B1}"/>
          </ac:spMkLst>
        </pc:spChg>
        <pc:spChg chg="del">
          <ac:chgData name="Dong Yang" userId="141f99a0-1982-4575-b229-65b30d0025e1" providerId="ADAL" clId="{AF39BDD8-112B-3B40-BBB6-FE8D66350B0F}" dt="2024-04-03T05:09:13.714" v="5684" actId="478"/>
          <ac:spMkLst>
            <pc:docMk/>
            <pc:sldMk cId="1041677883" sldId="271"/>
            <ac:spMk id="19" creationId="{91054A4F-3F78-454F-BE5C-0F13F2C5A519}"/>
          </ac:spMkLst>
        </pc:spChg>
        <pc:picChg chg="add mod modCrop">
          <ac:chgData name="Dong Yang" userId="141f99a0-1982-4575-b229-65b30d0025e1" providerId="ADAL" clId="{AF39BDD8-112B-3B40-BBB6-FE8D66350B0F}" dt="2024-03-31T05:40:25.648" v="4993" actId="1076"/>
          <ac:picMkLst>
            <pc:docMk/>
            <pc:sldMk cId="1041677883" sldId="271"/>
            <ac:picMk id="3" creationId="{8A793311-3E1C-CF1E-2F85-7D7BBABBB544}"/>
          </ac:picMkLst>
        </pc:picChg>
        <pc:picChg chg="del">
          <ac:chgData name="Dong Yang" userId="141f99a0-1982-4575-b229-65b30d0025e1" providerId="ADAL" clId="{AF39BDD8-112B-3B40-BBB6-FE8D66350B0F}" dt="2024-03-31T05:40:02.714" v="4984" actId="478"/>
          <ac:picMkLst>
            <pc:docMk/>
            <pc:sldMk cId="1041677883" sldId="271"/>
            <ac:picMk id="11" creationId="{B16403A2-CE25-35A5-CEF1-C9694AA8198A}"/>
          </ac:picMkLst>
        </pc:picChg>
      </pc:sldChg>
      <pc:sldChg chg="addSp delSp modSp mod modNotes modNotesTx">
        <pc:chgData name="Dong Yang" userId="141f99a0-1982-4575-b229-65b30d0025e1" providerId="ADAL" clId="{AF39BDD8-112B-3B40-BBB6-FE8D66350B0F}" dt="2024-04-03T05:32:53.582" v="5771"/>
        <pc:sldMkLst>
          <pc:docMk/>
          <pc:sldMk cId="2428471686" sldId="274"/>
        </pc:sldMkLst>
        <pc:spChg chg="mod">
          <ac:chgData name="Dong Yang" userId="141f99a0-1982-4575-b229-65b30d0025e1" providerId="ADAL" clId="{AF39BDD8-112B-3B40-BBB6-FE8D66350B0F}" dt="2024-04-03T05:10:44.743" v="5695" actId="166"/>
          <ac:spMkLst>
            <pc:docMk/>
            <pc:sldMk cId="2428471686" sldId="274"/>
            <ac:spMk id="2" creationId="{43B6340E-EBE6-D9F4-EEAB-9D361EE00BAE}"/>
          </ac:spMkLst>
        </pc:spChg>
        <pc:spChg chg="add mod">
          <ac:chgData name="Dong Yang" userId="141f99a0-1982-4575-b229-65b30d0025e1" providerId="ADAL" clId="{AF39BDD8-112B-3B40-BBB6-FE8D66350B0F}" dt="2024-04-03T05:32:53.582" v="5771"/>
          <ac:spMkLst>
            <pc:docMk/>
            <pc:sldMk cId="2428471686" sldId="274"/>
            <ac:spMk id="3" creationId="{D0F728B9-EE9B-1D5B-EB10-34615A5EA06F}"/>
          </ac:spMkLst>
        </pc:spChg>
        <pc:spChg chg="del">
          <ac:chgData name="Dong Yang" userId="141f99a0-1982-4575-b229-65b30d0025e1" providerId="ADAL" clId="{AF39BDD8-112B-3B40-BBB6-FE8D66350B0F}" dt="2024-04-03T05:10:40.845" v="5694" actId="478"/>
          <ac:spMkLst>
            <pc:docMk/>
            <pc:sldMk cId="2428471686" sldId="274"/>
            <ac:spMk id="9" creationId="{81A8E733-7D2C-42E6-AF3C-DB392048B770}"/>
          </ac:spMkLst>
        </pc:spChg>
      </pc:sldChg>
      <pc:sldChg chg="addSp delSp modSp mod delAnim modNotes">
        <pc:chgData name="Dong Yang" userId="141f99a0-1982-4575-b229-65b30d0025e1" providerId="ADAL" clId="{AF39BDD8-112B-3B40-BBB6-FE8D66350B0F}" dt="2024-04-03T05:35:09.721" v="5807"/>
        <pc:sldMkLst>
          <pc:docMk/>
          <pc:sldMk cId="1243648263" sldId="276"/>
        </pc:sldMkLst>
        <pc:spChg chg="add del mod">
          <ac:chgData name="Dong Yang" userId="141f99a0-1982-4575-b229-65b30d0025e1" providerId="ADAL" clId="{AF39BDD8-112B-3B40-BBB6-FE8D66350B0F}" dt="2024-04-03T05:35:09.291" v="5806" actId="478"/>
          <ac:spMkLst>
            <pc:docMk/>
            <pc:sldMk cId="1243648263" sldId="276"/>
            <ac:spMk id="18" creationId="{82679CD5-35CC-BCFB-75B2-E38CE191C6E9}"/>
          </ac:spMkLst>
        </pc:spChg>
        <pc:spChg chg="del">
          <ac:chgData name="Dong Yang" userId="141f99a0-1982-4575-b229-65b30d0025e1" providerId="ADAL" clId="{AF39BDD8-112B-3B40-BBB6-FE8D66350B0F}" dt="2024-04-03T05:09:00.973" v="5681" actId="478"/>
          <ac:spMkLst>
            <pc:docMk/>
            <pc:sldMk cId="1243648263" sldId="276"/>
            <ac:spMk id="20" creationId="{4D2C908F-6F8A-4910-853C-1E2963DA3BEC}"/>
          </ac:spMkLst>
        </pc:spChg>
        <pc:spChg chg="add mod">
          <ac:chgData name="Dong Yang" userId="141f99a0-1982-4575-b229-65b30d0025e1" providerId="ADAL" clId="{AF39BDD8-112B-3B40-BBB6-FE8D66350B0F}" dt="2024-04-03T05:35:09.721" v="5807"/>
          <ac:spMkLst>
            <pc:docMk/>
            <pc:sldMk cId="1243648263" sldId="276"/>
            <ac:spMk id="20" creationId="{B0C5027F-722C-5017-EAC9-B405F9BEF121}"/>
          </ac:spMkLst>
        </pc:spChg>
        <pc:grpChg chg="add">
          <ac:chgData name="Dong Yang" userId="141f99a0-1982-4575-b229-65b30d0025e1" providerId="ADAL" clId="{AF39BDD8-112B-3B40-BBB6-FE8D66350B0F}" dt="2024-04-03T04:52:02.933" v="5671" actId="164"/>
          <ac:grpSpMkLst>
            <pc:docMk/>
            <pc:sldMk cId="1243648263" sldId="276"/>
            <ac:grpSpMk id="17" creationId="{1011DE12-1111-55C8-40CD-6FEE7FD53BE3}"/>
          </ac:grpSpMkLst>
        </pc:grpChg>
        <pc:picChg chg="add mod">
          <ac:chgData name="Dong Yang" userId="141f99a0-1982-4575-b229-65b30d0025e1" providerId="ADAL" clId="{AF39BDD8-112B-3B40-BBB6-FE8D66350B0F}" dt="2024-04-03T04:49:08.232" v="5618" actId="1037"/>
          <ac:picMkLst>
            <pc:docMk/>
            <pc:sldMk cId="1243648263" sldId="276"/>
            <ac:picMk id="3" creationId="{07F1E8D3-5DEF-5D77-E11E-DE5A0C173828}"/>
          </ac:picMkLst>
        </pc:picChg>
        <pc:picChg chg="mod">
          <ac:chgData name="Dong Yang" userId="141f99a0-1982-4575-b229-65b30d0025e1" providerId="ADAL" clId="{AF39BDD8-112B-3B40-BBB6-FE8D66350B0F}" dt="2024-04-03T04:50:28.842" v="5653" actId="1076"/>
          <ac:picMkLst>
            <pc:docMk/>
            <pc:sldMk cId="1243648263" sldId="276"/>
            <ac:picMk id="6" creationId="{F559EF09-7D60-5CC8-FD7D-2C276A620865}"/>
          </ac:picMkLst>
        </pc:picChg>
        <pc:picChg chg="add mod">
          <ac:chgData name="Dong Yang" userId="141f99a0-1982-4575-b229-65b30d0025e1" providerId="ADAL" clId="{AF39BDD8-112B-3B40-BBB6-FE8D66350B0F}" dt="2024-04-03T04:49:30.546" v="5634" actId="1076"/>
          <ac:picMkLst>
            <pc:docMk/>
            <pc:sldMk cId="1243648263" sldId="276"/>
            <ac:picMk id="7" creationId="{0FC7E631-FA2E-0620-F96E-0855E3143109}"/>
          </ac:picMkLst>
        </pc:picChg>
        <pc:picChg chg="add mod">
          <ac:chgData name="Dong Yang" userId="141f99a0-1982-4575-b229-65b30d0025e1" providerId="ADAL" clId="{AF39BDD8-112B-3B40-BBB6-FE8D66350B0F}" dt="2024-04-03T04:51:15.063" v="5662" actId="14100"/>
          <ac:picMkLst>
            <pc:docMk/>
            <pc:sldMk cId="1243648263" sldId="276"/>
            <ac:picMk id="9" creationId="{61DB6BA7-102C-0C20-95AB-C9E580013C7A}"/>
          </ac:picMkLst>
        </pc:picChg>
        <pc:picChg chg="add mod">
          <ac:chgData name="Dong Yang" userId="141f99a0-1982-4575-b229-65b30d0025e1" providerId="ADAL" clId="{AF39BDD8-112B-3B40-BBB6-FE8D66350B0F}" dt="2024-04-03T04:51:29.939" v="5666" actId="1076"/>
          <ac:picMkLst>
            <pc:docMk/>
            <pc:sldMk cId="1243648263" sldId="276"/>
            <ac:picMk id="11" creationId="{7D02585F-7D06-034D-539E-D3BB81F63E61}"/>
          </ac:picMkLst>
        </pc:picChg>
        <pc:picChg chg="add mod">
          <ac:chgData name="Dong Yang" userId="141f99a0-1982-4575-b229-65b30d0025e1" providerId="ADAL" clId="{AF39BDD8-112B-3B40-BBB6-FE8D66350B0F}" dt="2024-04-03T04:51:37.284" v="5668" actId="1076"/>
          <ac:picMkLst>
            <pc:docMk/>
            <pc:sldMk cId="1243648263" sldId="276"/>
            <ac:picMk id="13" creationId="{FE922D1F-22F0-5703-BB5F-9CBF5B498A85}"/>
          </ac:picMkLst>
        </pc:picChg>
        <pc:picChg chg="add mod">
          <ac:chgData name="Dong Yang" userId="141f99a0-1982-4575-b229-65b30d0025e1" providerId="ADAL" clId="{AF39BDD8-112B-3B40-BBB6-FE8D66350B0F}" dt="2024-04-03T04:51:43.577" v="5670" actId="1076"/>
          <ac:picMkLst>
            <pc:docMk/>
            <pc:sldMk cId="1243648263" sldId="276"/>
            <ac:picMk id="15" creationId="{BA246D0A-978E-348B-6897-B6931527889C}"/>
          </ac:picMkLst>
        </pc:picChg>
      </pc:sldChg>
      <pc:sldChg chg="addSp delSp modSp mod modNotes">
        <pc:chgData name="Dong Yang" userId="141f99a0-1982-4575-b229-65b30d0025e1" providerId="ADAL" clId="{AF39BDD8-112B-3B40-BBB6-FE8D66350B0F}" dt="2024-04-03T05:35:26.236" v="5816"/>
        <pc:sldMkLst>
          <pc:docMk/>
          <pc:sldMk cId="4035703720" sldId="277"/>
        </pc:sldMkLst>
        <pc:spChg chg="add del mod">
          <ac:chgData name="Dong Yang" userId="141f99a0-1982-4575-b229-65b30d0025e1" providerId="ADAL" clId="{AF39BDD8-112B-3B40-BBB6-FE8D66350B0F}" dt="2024-04-03T05:35:25.938" v="5815" actId="478"/>
          <ac:spMkLst>
            <pc:docMk/>
            <pc:sldMk cId="4035703720" sldId="277"/>
            <ac:spMk id="2" creationId="{A85F2AB1-A098-939B-5C37-B86705A67652}"/>
          </ac:spMkLst>
        </pc:spChg>
        <pc:spChg chg="add mod">
          <ac:chgData name="Dong Yang" userId="141f99a0-1982-4575-b229-65b30d0025e1" providerId="ADAL" clId="{AF39BDD8-112B-3B40-BBB6-FE8D66350B0F}" dt="2024-04-03T05:35:26.236" v="5816"/>
          <ac:spMkLst>
            <pc:docMk/>
            <pc:sldMk cId="4035703720" sldId="277"/>
            <ac:spMk id="3" creationId="{753DDDF3-8305-B1BF-B208-64C5B9B57A1A}"/>
          </ac:spMkLst>
        </pc:spChg>
        <pc:spChg chg="del">
          <ac:chgData name="Dong Yang" userId="141f99a0-1982-4575-b229-65b30d0025e1" providerId="ADAL" clId="{AF39BDD8-112B-3B40-BBB6-FE8D66350B0F}" dt="2024-04-03T05:08:48.831" v="5676" actId="478"/>
          <ac:spMkLst>
            <pc:docMk/>
            <pc:sldMk cId="4035703720" sldId="277"/>
            <ac:spMk id="20" creationId="{8BA8C80C-D3FE-4AB7-856D-B653D15E93CF}"/>
          </ac:spMkLst>
        </pc:spChg>
      </pc:sldChg>
      <pc:sldChg chg="addSp delSp modSp mod modNotes">
        <pc:chgData name="Dong Yang" userId="141f99a0-1982-4575-b229-65b30d0025e1" providerId="ADAL" clId="{AF39BDD8-112B-3B40-BBB6-FE8D66350B0F}" dt="2024-04-03T05:35:24.170" v="5814"/>
        <pc:sldMkLst>
          <pc:docMk/>
          <pc:sldMk cId="2328144339" sldId="278"/>
        </pc:sldMkLst>
        <pc:spChg chg="add mod">
          <ac:chgData name="Dong Yang" userId="141f99a0-1982-4575-b229-65b30d0025e1" providerId="ADAL" clId="{AF39BDD8-112B-3B40-BBB6-FE8D66350B0F}" dt="2024-04-02T17:00:18.344" v="5555" actId="552"/>
          <ac:spMkLst>
            <pc:docMk/>
            <pc:sldMk cId="2328144339" sldId="278"/>
            <ac:spMk id="2" creationId="{6D9A64FC-52C8-4FC0-EF6E-D64795E065B6}"/>
          </ac:spMkLst>
        </pc:spChg>
        <pc:spChg chg="add del mod">
          <ac:chgData name="Dong Yang" userId="141f99a0-1982-4575-b229-65b30d0025e1" providerId="ADAL" clId="{AF39BDD8-112B-3B40-BBB6-FE8D66350B0F}" dt="2024-04-03T05:35:22.961" v="5811" actId="478"/>
          <ac:spMkLst>
            <pc:docMk/>
            <pc:sldMk cId="2328144339" sldId="278"/>
            <ac:spMk id="4" creationId="{D8A004AC-DF02-9031-F756-E5F17F7EB263}"/>
          </ac:spMkLst>
        </pc:spChg>
        <pc:spChg chg="add mod">
          <ac:chgData name="Dong Yang" userId="141f99a0-1982-4575-b229-65b30d0025e1" providerId="ADAL" clId="{AF39BDD8-112B-3B40-BBB6-FE8D66350B0F}" dt="2024-04-02T17:00:18.344" v="5555" actId="552"/>
          <ac:spMkLst>
            <pc:docMk/>
            <pc:sldMk cId="2328144339" sldId="278"/>
            <ac:spMk id="5" creationId="{873E5C3A-5B7F-F966-6D80-D5E90AEFC21F}"/>
          </ac:spMkLst>
        </pc:spChg>
        <pc:spChg chg="add mod">
          <ac:chgData name="Dong Yang" userId="141f99a0-1982-4575-b229-65b30d0025e1" providerId="ADAL" clId="{AF39BDD8-112B-3B40-BBB6-FE8D66350B0F}" dt="2024-04-02T17:00:18.344" v="5555" actId="552"/>
          <ac:spMkLst>
            <pc:docMk/>
            <pc:sldMk cId="2328144339" sldId="278"/>
            <ac:spMk id="6" creationId="{3FD8C88E-A4D7-D7CF-5957-44AABE643590}"/>
          </ac:spMkLst>
        </pc:spChg>
        <pc:spChg chg="add mod">
          <ac:chgData name="Dong Yang" userId="141f99a0-1982-4575-b229-65b30d0025e1" providerId="ADAL" clId="{AF39BDD8-112B-3B40-BBB6-FE8D66350B0F}" dt="2024-04-02T17:00:18.344" v="5555" actId="552"/>
          <ac:spMkLst>
            <pc:docMk/>
            <pc:sldMk cId="2328144339" sldId="278"/>
            <ac:spMk id="7" creationId="{32E851CD-B2BF-43AB-F624-62EDD99F6905}"/>
          </ac:spMkLst>
        </pc:spChg>
        <pc:spChg chg="add mod">
          <ac:chgData name="Dong Yang" userId="141f99a0-1982-4575-b229-65b30d0025e1" providerId="ADAL" clId="{AF39BDD8-112B-3B40-BBB6-FE8D66350B0F}" dt="2024-04-02T17:00:18.344" v="5555" actId="552"/>
          <ac:spMkLst>
            <pc:docMk/>
            <pc:sldMk cId="2328144339" sldId="278"/>
            <ac:spMk id="9" creationId="{CB17A1B9-8134-3742-1BF4-00112F892D82}"/>
          </ac:spMkLst>
        </pc:spChg>
        <pc:spChg chg="add del mod">
          <ac:chgData name="Dong Yang" userId="141f99a0-1982-4575-b229-65b30d0025e1" providerId="ADAL" clId="{AF39BDD8-112B-3B40-BBB6-FE8D66350B0F}" dt="2024-04-03T05:32:03.528" v="5754"/>
          <ac:spMkLst>
            <pc:docMk/>
            <pc:sldMk cId="2328144339" sldId="278"/>
            <ac:spMk id="10" creationId="{44192A4F-4BAD-48E6-2075-47F74664F078}"/>
          </ac:spMkLst>
        </pc:spChg>
        <pc:spChg chg="add del mod">
          <ac:chgData name="Dong Yang" userId="141f99a0-1982-4575-b229-65b30d0025e1" providerId="ADAL" clId="{AF39BDD8-112B-3B40-BBB6-FE8D66350B0F}" dt="2024-04-03T05:35:24.170" v="5814"/>
          <ac:spMkLst>
            <pc:docMk/>
            <pc:sldMk cId="2328144339" sldId="278"/>
            <ac:spMk id="12" creationId="{1A426C69-B887-D4EE-2705-DD042BA580A4}"/>
          </ac:spMkLst>
        </pc:spChg>
        <pc:spChg chg="add mod">
          <ac:chgData name="Dong Yang" userId="141f99a0-1982-4575-b229-65b30d0025e1" providerId="ADAL" clId="{AF39BDD8-112B-3B40-BBB6-FE8D66350B0F}" dt="2024-04-03T05:35:23.279" v="5812"/>
          <ac:spMkLst>
            <pc:docMk/>
            <pc:sldMk cId="2328144339" sldId="278"/>
            <ac:spMk id="13" creationId="{CD3AF984-D8DB-E804-399C-218D2141BC60}"/>
          </ac:spMkLst>
        </pc:spChg>
        <pc:spChg chg="del">
          <ac:chgData name="Dong Yang" userId="141f99a0-1982-4575-b229-65b30d0025e1" providerId="ADAL" clId="{AF39BDD8-112B-3B40-BBB6-FE8D66350B0F}" dt="2024-04-03T05:08:52.154" v="5677" actId="478"/>
          <ac:spMkLst>
            <pc:docMk/>
            <pc:sldMk cId="2328144339" sldId="278"/>
            <ac:spMk id="19" creationId="{54D100D7-F644-43CB-8A9F-473523F39D6D}"/>
          </ac:spMkLst>
        </pc:spChg>
        <pc:picChg chg="del">
          <ac:chgData name="Dong Yang" userId="141f99a0-1982-4575-b229-65b30d0025e1" providerId="ADAL" clId="{AF39BDD8-112B-3B40-BBB6-FE8D66350B0F}" dt="2024-04-02T16:59:58.739" v="5552" actId="478"/>
          <ac:picMkLst>
            <pc:docMk/>
            <pc:sldMk cId="2328144339" sldId="278"/>
            <ac:picMk id="4" creationId="{5993D3C5-BC96-4480-8B02-A463CD3B49A1}"/>
          </ac:picMkLst>
        </pc:picChg>
      </pc:sldChg>
      <pc:sldChg chg="addSp delSp modSp mod modNotes">
        <pc:chgData name="Dong Yang" userId="141f99a0-1982-4575-b229-65b30d0025e1" providerId="ADAL" clId="{AF39BDD8-112B-3B40-BBB6-FE8D66350B0F}" dt="2024-04-03T05:35:17.770" v="5809"/>
        <pc:sldMkLst>
          <pc:docMk/>
          <pc:sldMk cId="2772649690" sldId="279"/>
        </pc:sldMkLst>
        <pc:spChg chg="add del mod">
          <ac:chgData name="Dong Yang" userId="141f99a0-1982-4575-b229-65b30d0025e1" providerId="ADAL" clId="{AF39BDD8-112B-3B40-BBB6-FE8D66350B0F}" dt="2024-04-03T05:25:56.957" v="5736"/>
          <ac:spMkLst>
            <pc:docMk/>
            <pc:sldMk cId="2772649690" sldId="279"/>
            <ac:spMk id="4" creationId="{CB15EC8B-29DE-59E5-994A-A7477AD7F26B}"/>
          </ac:spMkLst>
        </pc:spChg>
        <pc:spChg chg="add del mod">
          <ac:chgData name="Dong Yang" userId="141f99a0-1982-4575-b229-65b30d0025e1" providerId="ADAL" clId="{AF39BDD8-112B-3B40-BBB6-FE8D66350B0F}" dt="2024-04-03T05:35:17.418" v="5808" actId="478"/>
          <ac:spMkLst>
            <pc:docMk/>
            <pc:sldMk cId="2772649690" sldId="279"/>
            <ac:spMk id="4" creationId="{FFB76ACC-9F5B-AA29-585E-9A9A38FA6D4C}"/>
          </ac:spMkLst>
        </pc:spChg>
        <pc:spChg chg="add del mod">
          <ac:chgData name="Dong Yang" userId="141f99a0-1982-4575-b229-65b30d0025e1" providerId="ADAL" clId="{AF39BDD8-112B-3B40-BBB6-FE8D66350B0F}" dt="2024-04-03T05:26:28.848" v="5737"/>
          <ac:spMkLst>
            <pc:docMk/>
            <pc:sldMk cId="2772649690" sldId="279"/>
            <ac:spMk id="5" creationId="{6E17153B-AEBC-DD7F-8CF4-5EC898C3354C}"/>
          </ac:spMkLst>
        </pc:spChg>
        <pc:spChg chg="add mod">
          <ac:chgData name="Dong Yang" userId="141f99a0-1982-4575-b229-65b30d0025e1" providerId="ADAL" clId="{AF39BDD8-112B-3B40-BBB6-FE8D66350B0F}" dt="2024-04-03T05:35:17.770" v="5809"/>
          <ac:spMkLst>
            <pc:docMk/>
            <pc:sldMk cId="2772649690" sldId="279"/>
            <ac:spMk id="5" creationId="{FC10E27E-1289-4BD7-0D7A-38CF3506CC30}"/>
          </ac:spMkLst>
        </pc:spChg>
        <pc:spChg chg="add del mod">
          <ac:chgData name="Dong Yang" userId="141f99a0-1982-4575-b229-65b30d0025e1" providerId="ADAL" clId="{AF39BDD8-112B-3B40-BBB6-FE8D66350B0F}" dt="2024-04-03T05:27:36.200" v="5744"/>
          <ac:spMkLst>
            <pc:docMk/>
            <pc:sldMk cId="2772649690" sldId="279"/>
            <ac:spMk id="8" creationId="{A45EF56E-7EB3-1AA8-369A-E699032F56D4}"/>
          </ac:spMkLst>
        </pc:spChg>
        <pc:spChg chg="del mod">
          <ac:chgData name="Dong Yang" userId="141f99a0-1982-4575-b229-65b30d0025e1" providerId="ADAL" clId="{AF39BDD8-112B-3B40-BBB6-FE8D66350B0F}" dt="2024-04-03T05:08:59.114" v="5680"/>
          <ac:spMkLst>
            <pc:docMk/>
            <pc:sldMk cId="2772649690" sldId="279"/>
            <ac:spMk id="11" creationId="{83E84485-5448-424D-8054-0E4CECBACF75}"/>
          </ac:spMkLst>
        </pc:spChg>
      </pc:sldChg>
      <pc:sldChg chg="addSp delSp modSp mod modNotes">
        <pc:chgData name="Dong Yang" userId="141f99a0-1982-4575-b229-65b30d0025e1" providerId="ADAL" clId="{AF39BDD8-112B-3B40-BBB6-FE8D66350B0F}" dt="2024-04-03T05:32:49.317" v="5769" actId="1076"/>
        <pc:sldMkLst>
          <pc:docMk/>
          <pc:sldMk cId="2970333616" sldId="283"/>
        </pc:sldMkLst>
        <pc:spChg chg="add mod">
          <ac:chgData name="Dong Yang" userId="141f99a0-1982-4575-b229-65b30d0025e1" providerId="ADAL" clId="{AF39BDD8-112B-3B40-BBB6-FE8D66350B0F}" dt="2024-04-03T05:32:49.317" v="5769" actId="1076"/>
          <ac:spMkLst>
            <pc:docMk/>
            <pc:sldMk cId="2970333616" sldId="283"/>
            <ac:spMk id="2" creationId="{EE4EEB2F-E914-C9CE-61DA-20CBF618D27F}"/>
          </ac:spMkLst>
        </pc:spChg>
        <pc:spChg chg="del">
          <ac:chgData name="Dong Yang" userId="141f99a0-1982-4575-b229-65b30d0025e1" providerId="ADAL" clId="{AF39BDD8-112B-3B40-BBB6-FE8D66350B0F}" dt="2024-04-03T05:09:46.392" v="5689" actId="478"/>
          <ac:spMkLst>
            <pc:docMk/>
            <pc:sldMk cId="2970333616" sldId="283"/>
            <ac:spMk id="20" creationId="{2A91B82B-DEE8-43CC-855E-9908AE182A83}"/>
          </ac:spMkLst>
        </pc:spChg>
        <pc:spChg chg="mod">
          <ac:chgData name="Dong Yang" userId="141f99a0-1982-4575-b229-65b30d0025e1" providerId="ADAL" clId="{AF39BDD8-112B-3B40-BBB6-FE8D66350B0F}" dt="2024-04-03T05:09:55.520" v="5690" actId="166"/>
          <ac:spMkLst>
            <pc:docMk/>
            <pc:sldMk cId="2970333616" sldId="283"/>
            <ac:spMk id="53" creationId="{8BFC613E-2F63-44CE-8118-54F9F57B2A6F}"/>
          </ac:spMkLst>
        </pc:spChg>
      </pc:sldChg>
      <pc:sldChg chg="addSp delSp modSp mod modNotes modNotesTx">
        <pc:chgData name="Dong Yang" userId="141f99a0-1982-4575-b229-65b30d0025e1" providerId="ADAL" clId="{AF39BDD8-112B-3B40-BBB6-FE8D66350B0F}" dt="2024-04-03T05:32:52.100" v="5770"/>
        <pc:sldMkLst>
          <pc:docMk/>
          <pc:sldMk cId="994583974" sldId="284"/>
        </pc:sldMkLst>
        <pc:spChg chg="add mod">
          <ac:chgData name="Dong Yang" userId="141f99a0-1982-4575-b229-65b30d0025e1" providerId="ADAL" clId="{AF39BDD8-112B-3B40-BBB6-FE8D66350B0F}" dt="2024-04-03T05:32:52.100" v="5770"/>
          <ac:spMkLst>
            <pc:docMk/>
            <pc:sldMk cId="994583974" sldId="284"/>
            <ac:spMk id="2" creationId="{AD49FB67-D576-A4BC-4DE6-C93EB465106B}"/>
          </ac:spMkLst>
        </pc:spChg>
        <pc:spChg chg="mod">
          <ac:chgData name="Dong Yang" userId="141f99a0-1982-4575-b229-65b30d0025e1" providerId="ADAL" clId="{AF39BDD8-112B-3B40-BBB6-FE8D66350B0F}" dt="2024-03-31T02:50:54.206" v="2203" actId="20577"/>
          <ac:spMkLst>
            <pc:docMk/>
            <pc:sldMk cId="994583974" sldId="284"/>
            <ac:spMk id="4" creationId="{5949D366-D693-4397-9180-EC0F3C3C06DC}"/>
          </ac:spMkLst>
        </pc:spChg>
        <pc:spChg chg="del">
          <ac:chgData name="Dong Yang" userId="141f99a0-1982-4575-b229-65b30d0025e1" providerId="ADAL" clId="{AF39BDD8-112B-3B40-BBB6-FE8D66350B0F}" dt="2024-04-03T05:10:30.949" v="5692" actId="478"/>
          <ac:spMkLst>
            <pc:docMk/>
            <pc:sldMk cId="994583974" sldId="284"/>
            <ac:spMk id="21" creationId="{D5A5691F-B183-42DF-852B-2973B543C3D7}"/>
          </ac:spMkLst>
        </pc:spChg>
        <pc:spChg chg="mod">
          <ac:chgData name="Dong Yang" userId="141f99a0-1982-4575-b229-65b30d0025e1" providerId="ADAL" clId="{AF39BDD8-112B-3B40-BBB6-FE8D66350B0F}" dt="2024-04-03T05:10:28.290" v="5691" actId="167"/>
          <ac:spMkLst>
            <pc:docMk/>
            <pc:sldMk cId="994583974" sldId="284"/>
            <ac:spMk id="53" creationId="{8BFC613E-2F63-44CE-8118-54F9F57B2A6F}"/>
          </ac:spMkLst>
        </pc:spChg>
        <pc:spChg chg="mod">
          <ac:chgData name="Dong Yang" userId="141f99a0-1982-4575-b229-65b30d0025e1" providerId="ADAL" clId="{AF39BDD8-112B-3B40-BBB6-FE8D66350B0F}" dt="2024-03-31T02:51:00.352" v="2207" actId="1036"/>
          <ac:spMkLst>
            <pc:docMk/>
            <pc:sldMk cId="994583974" sldId="284"/>
            <ac:spMk id="73" creationId="{75CE6CA3-2FC4-461A-8881-D00121C6BBF8}"/>
          </ac:spMkLst>
        </pc:spChg>
      </pc:sldChg>
      <pc:sldChg chg="addSp delSp modSp mod modNotes">
        <pc:chgData name="Dong Yang" userId="141f99a0-1982-4575-b229-65b30d0025e1" providerId="ADAL" clId="{AF39BDD8-112B-3B40-BBB6-FE8D66350B0F}" dt="2024-04-03T05:32:59.446" v="5775"/>
        <pc:sldMkLst>
          <pc:docMk/>
          <pc:sldMk cId="3900743331" sldId="287"/>
        </pc:sldMkLst>
        <pc:spChg chg="add mod">
          <ac:chgData name="Dong Yang" userId="141f99a0-1982-4575-b229-65b30d0025e1" providerId="ADAL" clId="{AF39BDD8-112B-3B40-BBB6-FE8D66350B0F}" dt="2024-04-03T05:32:59.446" v="5775"/>
          <ac:spMkLst>
            <pc:docMk/>
            <pc:sldMk cId="3900743331" sldId="287"/>
            <ac:spMk id="2" creationId="{043FF001-3BA8-B1E0-952D-3AF0DA2429E3}"/>
          </ac:spMkLst>
        </pc:spChg>
        <pc:spChg chg="mod">
          <ac:chgData name="Dong Yang" userId="141f99a0-1982-4575-b229-65b30d0025e1" providerId="ADAL" clId="{AF39BDD8-112B-3B40-BBB6-FE8D66350B0F}" dt="2024-04-01T23:08:01.797" v="5177" actId="14100"/>
          <ac:spMkLst>
            <pc:docMk/>
            <pc:sldMk cId="3900743331" sldId="287"/>
            <ac:spMk id="12" creationId="{39A39678-5D89-E3E7-ACBC-59D379903159}"/>
          </ac:spMkLst>
        </pc:spChg>
        <pc:spChg chg="del">
          <ac:chgData name="Dong Yang" userId="141f99a0-1982-4575-b229-65b30d0025e1" providerId="ADAL" clId="{AF39BDD8-112B-3B40-BBB6-FE8D66350B0F}" dt="2024-04-03T05:11:00.954" v="5699" actId="478"/>
          <ac:spMkLst>
            <pc:docMk/>
            <pc:sldMk cId="3900743331" sldId="287"/>
            <ac:spMk id="20" creationId="{14FE0353-F55C-4A73-9162-A332A3D24847}"/>
          </ac:spMkLst>
        </pc:spChg>
      </pc:sldChg>
      <pc:sldChg chg="addSp delSp modSp mod modNotes">
        <pc:chgData name="Dong Yang" userId="141f99a0-1982-4575-b229-65b30d0025e1" providerId="ADAL" clId="{AF39BDD8-112B-3B40-BBB6-FE8D66350B0F}" dt="2024-04-03T05:32:58.152" v="5774"/>
        <pc:sldMkLst>
          <pc:docMk/>
          <pc:sldMk cId="3259821843" sldId="288"/>
        </pc:sldMkLst>
        <pc:spChg chg="add mod">
          <ac:chgData name="Dong Yang" userId="141f99a0-1982-4575-b229-65b30d0025e1" providerId="ADAL" clId="{AF39BDD8-112B-3B40-BBB6-FE8D66350B0F}" dt="2024-04-03T05:32:58.152" v="5774"/>
          <ac:spMkLst>
            <pc:docMk/>
            <pc:sldMk cId="3259821843" sldId="288"/>
            <ac:spMk id="2" creationId="{E0A5E318-1F93-D5D7-FF74-73B120F8A09A}"/>
          </ac:spMkLst>
        </pc:spChg>
        <pc:spChg chg="del">
          <ac:chgData name="Dong Yang" userId="141f99a0-1982-4575-b229-65b30d0025e1" providerId="ADAL" clId="{AF39BDD8-112B-3B40-BBB6-FE8D66350B0F}" dt="2024-04-03T05:10:57.077" v="5698" actId="478"/>
          <ac:spMkLst>
            <pc:docMk/>
            <pc:sldMk cId="3259821843" sldId="288"/>
            <ac:spMk id="8" creationId="{B9D6E484-0FE0-4C66-8275-A660E2F45DCB}"/>
          </ac:spMkLst>
        </pc:spChg>
        <pc:graphicFrameChg chg="mod modGraphic">
          <ac:chgData name="Dong Yang" userId="141f99a0-1982-4575-b229-65b30d0025e1" providerId="ADAL" clId="{AF39BDD8-112B-3B40-BBB6-FE8D66350B0F}" dt="2024-03-31T04:05:13.956" v="4958" actId="20577"/>
          <ac:graphicFrameMkLst>
            <pc:docMk/>
            <pc:sldMk cId="3259821843" sldId="288"/>
            <ac:graphicFrameMk id="10" creationId="{C000E90C-2051-4C02-8944-6CC4C35CA0ED}"/>
          </ac:graphicFrameMkLst>
        </pc:graphicFrameChg>
      </pc:sldChg>
      <pc:sldChg chg="addSp delSp modSp mod modNotes">
        <pc:chgData name="Dong Yang" userId="141f99a0-1982-4575-b229-65b30d0025e1" providerId="ADAL" clId="{AF39BDD8-112B-3B40-BBB6-FE8D66350B0F}" dt="2024-04-10T17:00:40.626" v="5868" actId="1076"/>
        <pc:sldMkLst>
          <pc:docMk/>
          <pc:sldMk cId="265057198" sldId="290"/>
        </pc:sldMkLst>
        <pc:spChg chg="add mod">
          <ac:chgData name="Dong Yang" userId="141f99a0-1982-4575-b229-65b30d0025e1" providerId="ADAL" clId="{AF39BDD8-112B-3B40-BBB6-FE8D66350B0F}" dt="2024-04-03T05:33:03.452" v="5778"/>
          <ac:spMkLst>
            <pc:docMk/>
            <pc:sldMk cId="265057198" sldId="290"/>
            <ac:spMk id="3" creationId="{E18DEEFF-9F5A-5158-CE13-B17100AA0D93}"/>
          </ac:spMkLst>
        </pc:spChg>
        <pc:spChg chg="del">
          <ac:chgData name="Dong Yang" userId="141f99a0-1982-4575-b229-65b30d0025e1" providerId="ADAL" clId="{AF39BDD8-112B-3B40-BBB6-FE8D66350B0F}" dt="2024-04-03T05:11:13.632" v="5702" actId="478"/>
          <ac:spMkLst>
            <pc:docMk/>
            <pc:sldMk cId="265057198" sldId="290"/>
            <ac:spMk id="28" creationId="{CC8A9A2D-09CE-44B1-ADEA-499E3B0CE6D0}"/>
          </ac:spMkLst>
        </pc:spChg>
        <pc:grpChg chg="mod">
          <ac:chgData name="Dong Yang" userId="141f99a0-1982-4575-b229-65b30d0025e1" providerId="ADAL" clId="{AF39BDD8-112B-3B40-BBB6-FE8D66350B0F}" dt="2024-04-10T17:00:40.626" v="5868" actId="1076"/>
          <ac:grpSpMkLst>
            <pc:docMk/>
            <pc:sldMk cId="265057198" sldId="290"/>
            <ac:grpSpMk id="44" creationId="{093A3E8A-0D86-4C0D-9F9E-047FB7CEAC88}"/>
          </ac:grpSpMkLst>
        </pc:grpChg>
      </pc:sldChg>
      <pc:sldChg chg="addSp delSp modSp mod">
        <pc:chgData name="Dong Yang" userId="141f99a0-1982-4575-b229-65b30d0025e1" providerId="ADAL" clId="{AF39BDD8-112B-3B40-BBB6-FE8D66350B0F}" dt="2024-04-03T05:33:13.278" v="5783"/>
        <pc:sldMkLst>
          <pc:docMk/>
          <pc:sldMk cId="3699604768" sldId="1653"/>
        </pc:sldMkLst>
        <pc:spChg chg="add del mod">
          <ac:chgData name="Dong Yang" userId="141f99a0-1982-4575-b229-65b30d0025e1" providerId="ADAL" clId="{AF39BDD8-112B-3B40-BBB6-FE8D66350B0F}" dt="2024-04-03T05:25:56.957" v="5736"/>
          <ac:spMkLst>
            <pc:docMk/>
            <pc:sldMk cId="3699604768" sldId="1653"/>
            <ac:spMk id="2" creationId="{03A827B0-8C8B-85E2-20DF-C96468F9B265}"/>
          </ac:spMkLst>
        </pc:spChg>
        <pc:spChg chg="add del mod">
          <ac:chgData name="Dong Yang" userId="141f99a0-1982-4575-b229-65b30d0025e1" providerId="ADAL" clId="{AF39BDD8-112B-3B40-BBB6-FE8D66350B0F}" dt="2024-04-03T05:33:12.655" v="5782" actId="478"/>
          <ac:spMkLst>
            <pc:docMk/>
            <pc:sldMk cId="3699604768" sldId="1653"/>
            <ac:spMk id="2" creationId="{3A72A6E4-06B9-D540-054E-121613FF4238}"/>
          </ac:spMkLst>
        </pc:spChg>
        <pc:spChg chg="add del mod">
          <ac:chgData name="Dong Yang" userId="141f99a0-1982-4575-b229-65b30d0025e1" providerId="ADAL" clId="{AF39BDD8-112B-3B40-BBB6-FE8D66350B0F}" dt="2024-04-03T05:26:28.848" v="5737"/>
          <ac:spMkLst>
            <pc:docMk/>
            <pc:sldMk cId="3699604768" sldId="1653"/>
            <ac:spMk id="3" creationId="{6E5070E3-9BD1-3436-410A-3E8EB1255B14}"/>
          </ac:spMkLst>
        </pc:spChg>
        <pc:spChg chg="add mod">
          <ac:chgData name="Dong Yang" userId="141f99a0-1982-4575-b229-65b30d0025e1" providerId="ADAL" clId="{AF39BDD8-112B-3B40-BBB6-FE8D66350B0F}" dt="2024-04-03T05:33:13.278" v="5783"/>
          <ac:spMkLst>
            <pc:docMk/>
            <pc:sldMk cId="3699604768" sldId="1653"/>
            <ac:spMk id="3" creationId="{C2E2D74C-1790-E339-49A0-EB1C1779EFEE}"/>
          </ac:spMkLst>
        </pc:spChg>
        <pc:spChg chg="add del mod">
          <ac:chgData name="Dong Yang" userId="141f99a0-1982-4575-b229-65b30d0025e1" providerId="ADAL" clId="{AF39BDD8-112B-3B40-BBB6-FE8D66350B0F}" dt="2024-04-03T05:27:36.200" v="5744"/>
          <ac:spMkLst>
            <pc:docMk/>
            <pc:sldMk cId="3699604768" sldId="1653"/>
            <ac:spMk id="4" creationId="{9EE1AF3C-A453-CBBD-3214-9FBD2E353E3F}"/>
          </ac:spMkLst>
        </pc:spChg>
      </pc:sldChg>
      <pc:sldChg chg="addSp delSp modSp mod">
        <pc:chgData name="Dong Yang" userId="141f99a0-1982-4575-b229-65b30d0025e1" providerId="ADAL" clId="{AF39BDD8-112B-3B40-BBB6-FE8D66350B0F}" dt="2024-04-03T05:35:43.792" v="5823"/>
        <pc:sldMkLst>
          <pc:docMk/>
          <pc:sldMk cId="238372427" sldId="1786"/>
        </pc:sldMkLst>
        <pc:spChg chg="add del mod">
          <ac:chgData name="Dong Yang" userId="141f99a0-1982-4575-b229-65b30d0025e1" providerId="ADAL" clId="{AF39BDD8-112B-3B40-BBB6-FE8D66350B0F}" dt="2024-04-03T05:33:25.538" v="5785" actId="478"/>
          <ac:spMkLst>
            <pc:docMk/>
            <pc:sldMk cId="238372427" sldId="1786"/>
            <ac:spMk id="4" creationId="{77E0B93C-D890-7D85-38E5-C4F0711FE5EC}"/>
          </ac:spMkLst>
        </pc:spChg>
        <pc:spChg chg="add del mod">
          <ac:chgData name="Dong Yang" userId="141f99a0-1982-4575-b229-65b30d0025e1" providerId="ADAL" clId="{AF39BDD8-112B-3B40-BBB6-FE8D66350B0F}" dt="2024-04-03T05:25:56.957" v="5736"/>
          <ac:spMkLst>
            <pc:docMk/>
            <pc:sldMk cId="238372427" sldId="1786"/>
            <ac:spMk id="4" creationId="{8D5D6C86-50A6-A986-0350-9F819EBC2B61}"/>
          </ac:spMkLst>
        </pc:spChg>
        <pc:spChg chg="del">
          <ac:chgData name="Dong Yang" userId="141f99a0-1982-4575-b229-65b30d0025e1" providerId="ADAL" clId="{AF39BDD8-112B-3B40-BBB6-FE8D66350B0F}" dt="2024-04-03T05:08:33.294" v="5672" actId="478"/>
          <ac:spMkLst>
            <pc:docMk/>
            <pc:sldMk cId="238372427" sldId="1786"/>
            <ac:spMk id="5" creationId="{4346700D-DF73-4C27-92BB-D2E1697E9E5A}"/>
          </ac:spMkLst>
        </pc:spChg>
        <pc:spChg chg="add mod">
          <ac:chgData name="Dong Yang" userId="141f99a0-1982-4575-b229-65b30d0025e1" providerId="ADAL" clId="{AF39BDD8-112B-3B40-BBB6-FE8D66350B0F}" dt="2024-04-03T05:35:43.792" v="5823"/>
          <ac:spMkLst>
            <pc:docMk/>
            <pc:sldMk cId="238372427" sldId="1786"/>
            <ac:spMk id="5" creationId="{99DBD7B4-9B79-7657-0AFA-D10F0BAFA35B}"/>
          </ac:spMkLst>
        </pc:spChg>
        <pc:spChg chg="add del mod">
          <ac:chgData name="Dong Yang" userId="141f99a0-1982-4575-b229-65b30d0025e1" providerId="ADAL" clId="{AF39BDD8-112B-3B40-BBB6-FE8D66350B0F}" dt="2024-04-03T05:26:28.848" v="5737"/>
          <ac:spMkLst>
            <pc:docMk/>
            <pc:sldMk cId="238372427" sldId="1786"/>
            <ac:spMk id="5" creationId="{C704BFD4-56EB-ECE1-AC22-6E9DB9DA3FC9}"/>
          </ac:spMkLst>
        </pc:spChg>
        <pc:spChg chg="add del mod">
          <ac:chgData name="Dong Yang" userId="141f99a0-1982-4575-b229-65b30d0025e1" providerId="ADAL" clId="{AF39BDD8-112B-3B40-BBB6-FE8D66350B0F}" dt="2024-04-03T05:27:36.200" v="5744"/>
          <ac:spMkLst>
            <pc:docMk/>
            <pc:sldMk cId="238372427" sldId="1786"/>
            <ac:spMk id="7" creationId="{894A5BD1-B8F8-1B8E-8211-A61BEDF2CBA7}"/>
          </ac:spMkLst>
        </pc:spChg>
      </pc:sldChg>
      <pc:sldChg chg="addSp delSp modSp mod modNotes">
        <pc:chgData name="Dong Yang" userId="141f99a0-1982-4575-b229-65b30d0025e1" providerId="ADAL" clId="{AF39BDD8-112B-3B40-BBB6-FE8D66350B0F}" dt="2024-04-03T05:35:42.075" v="5822"/>
        <pc:sldMkLst>
          <pc:docMk/>
          <pc:sldMk cId="865946927" sldId="1788"/>
        </pc:sldMkLst>
        <pc:spChg chg="add del mod">
          <ac:chgData name="Dong Yang" userId="141f99a0-1982-4575-b229-65b30d0025e1" providerId="ADAL" clId="{AF39BDD8-112B-3B40-BBB6-FE8D66350B0F}" dt="2024-04-03T05:33:29.895" v="5786" actId="478"/>
          <ac:spMkLst>
            <pc:docMk/>
            <pc:sldMk cId="865946927" sldId="1788"/>
            <ac:spMk id="3" creationId="{75665F9B-065B-0600-803F-EB3BCC8E6418}"/>
          </ac:spMkLst>
        </pc:spChg>
        <pc:spChg chg="add del mod">
          <ac:chgData name="Dong Yang" userId="141f99a0-1982-4575-b229-65b30d0025e1" providerId="ADAL" clId="{AF39BDD8-112B-3B40-BBB6-FE8D66350B0F}" dt="2024-04-03T05:35:41.771" v="5821" actId="478"/>
          <ac:spMkLst>
            <pc:docMk/>
            <pc:sldMk cId="865946927" sldId="1788"/>
            <ac:spMk id="6" creationId="{C6DDCB5E-C8C6-D4E1-E4E5-DB7B3A8CF476}"/>
          </ac:spMkLst>
        </pc:spChg>
        <pc:spChg chg="add mod">
          <ac:chgData name="Dong Yang" userId="141f99a0-1982-4575-b229-65b30d0025e1" providerId="ADAL" clId="{AF39BDD8-112B-3B40-BBB6-FE8D66350B0F}" dt="2024-04-03T05:35:42.075" v="5822"/>
          <ac:spMkLst>
            <pc:docMk/>
            <pc:sldMk cId="865946927" sldId="1788"/>
            <ac:spMk id="7" creationId="{89E6A1D2-8F0B-37AA-15DA-562CE7EC99D8}"/>
          </ac:spMkLst>
        </pc:spChg>
        <pc:spChg chg="del">
          <ac:chgData name="Dong Yang" userId="141f99a0-1982-4575-b229-65b30d0025e1" providerId="ADAL" clId="{AF39BDD8-112B-3B40-BBB6-FE8D66350B0F}" dt="2024-04-03T05:08:36.751" v="5673" actId="478"/>
          <ac:spMkLst>
            <pc:docMk/>
            <pc:sldMk cId="865946927" sldId="1788"/>
            <ac:spMk id="29" creationId="{4D58CAC0-847A-41FA-B2D1-C74AB3FD042D}"/>
          </ac:spMkLst>
        </pc:spChg>
      </pc:sldChg>
      <pc:sldChg chg="addSp delSp modSp mod modNotes">
        <pc:chgData name="Dong Yang" userId="141f99a0-1982-4575-b229-65b30d0025e1" providerId="ADAL" clId="{AF39BDD8-112B-3B40-BBB6-FE8D66350B0F}" dt="2024-04-03T05:33:00.812" v="5776"/>
        <pc:sldMkLst>
          <pc:docMk/>
          <pc:sldMk cId="1863348262" sldId="1789"/>
        </pc:sldMkLst>
        <pc:spChg chg="add mod">
          <ac:chgData name="Dong Yang" userId="141f99a0-1982-4575-b229-65b30d0025e1" providerId="ADAL" clId="{AF39BDD8-112B-3B40-BBB6-FE8D66350B0F}" dt="2024-04-03T05:33:00.812" v="5776"/>
          <ac:spMkLst>
            <pc:docMk/>
            <pc:sldMk cId="1863348262" sldId="1789"/>
            <ac:spMk id="2" creationId="{B168665B-627A-D087-1284-99B39D040BB4}"/>
          </ac:spMkLst>
        </pc:spChg>
        <pc:spChg chg="del">
          <ac:chgData name="Dong Yang" userId="141f99a0-1982-4575-b229-65b30d0025e1" providerId="ADAL" clId="{AF39BDD8-112B-3B40-BBB6-FE8D66350B0F}" dt="2024-04-03T05:11:04.404" v="5700" actId="478"/>
          <ac:spMkLst>
            <pc:docMk/>
            <pc:sldMk cId="1863348262" sldId="1789"/>
            <ac:spMk id="12" creationId="{313DDA5A-FC13-483E-B3DE-1461AAAB7FCB}"/>
          </ac:spMkLst>
        </pc:spChg>
      </pc:sldChg>
      <pc:sldChg chg="addSp delSp modSp mod modNotes">
        <pc:chgData name="Dong Yang" userId="141f99a0-1982-4575-b229-65b30d0025e1" providerId="ADAL" clId="{AF39BDD8-112B-3B40-BBB6-FE8D66350B0F}" dt="2024-04-10T16:47:20.526" v="5866" actId="1037"/>
        <pc:sldMkLst>
          <pc:docMk/>
          <pc:sldMk cId="2165756347" sldId="1790"/>
        </pc:sldMkLst>
        <pc:spChg chg="add mod">
          <ac:chgData name="Dong Yang" userId="141f99a0-1982-4575-b229-65b30d0025e1" providerId="ADAL" clId="{AF39BDD8-112B-3B40-BBB6-FE8D66350B0F}" dt="2024-04-03T05:33:02.081" v="5777"/>
          <ac:spMkLst>
            <pc:docMk/>
            <pc:sldMk cId="2165756347" sldId="1790"/>
            <ac:spMk id="2" creationId="{0A28766F-41EB-2BAE-656B-EC997748D018}"/>
          </ac:spMkLst>
        </pc:spChg>
        <pc:spChg chg="del">
          <ac:chgData name="Dong Yang" userId="141f99a0-1982-4575-b229-65b30d0025e1" providerId="ADAL" clId="{AF39BDD8-112B-3B40-BBB6-FE8D66350B0F}" dt="2024-04-03T05:11:09.671" v="5701" actId="478"/>
          <ac:spMkLst>
            <pc:docMk/>
            <pc:sldMk cId="2165756347" sldId="1790"/>
            <ac:spMk id="12" creationId="{313DDA5A-FC13-483E-B3DE-1461AAAB7FCB}"/>
          </ac:spMkLst>
        </pc:spChg>
        <pc:picChg chg="add del mod">
          <ac:chgData name="Dong Yang" userId="141f99a0-1982-4575-b229-65b30d0025e1" providerId="ADAL" clId="{AF39BDD8-112B-3B40-BBB6-FE8D66350B0F}" dt="2024-04-10T16:47:00.345" v="5856" actId="478"/>
          <ac:picMkLst>
            <pc:docMk/>
            <pc:sldMk cId="2165756347" sldId="1790"/>
            <ac:picMk id="3" creationId="{26D59EEE-6E1C-F1F2-527A-98E3E824F411}"/>
          </ac:picMkLst>
        </pc:picChg>
        <pc:picChg chg="add mod">
          <ac:chgData name="Dong Yang" userId="141f99a0-1982-4575-b229-65b30d0025e1" providerId="ADAL" clId="{AF39BDD8-112B-3B40-BBB6-FE8D66350B0F}" dt="2024-04-10T16:47:20.526" v="5866" actId="1037"/>
          <ac:picMkLst>
            <pc:docMk/>
            <pc:sldMk cId="2165756347" sldId="1790"/>
            <ac:picMk id="8" creationId="{5558220A-069C-1FDC-186D-8EA59B35717D}"/>
          </ac:picMkLst>
        </pc:picChg>
        <pc:picChg chg="del">
          <ac:chgData name="Dong Yang" userId="141f99a0-1982-4575-b229-65b30d0025e1" providerId="ADAL" clId="{AF39BDD8-112B-3B40-BBB6-FE8D66350B0F}" dt="2024-04-10T16:46:58.114" v="5854" actId="478"/>
          <ac:picMkLst>
            <pc:docMk/>
            <pc:sldMk cId="2165756347" sldId="1790"/>
            <ac:picMk id="9" creationId="{7A11FB1B-EE68-6165-5035-27275ACE2E2B}"/>
          </ac:picMkLst>
        </pc:picChg>
      </pc:sldChg>
      <pc:sldChg chg="addSp delSp modSp mod modNotes modNotesTx">
        <pc:chgData name="Dong Yang" userId="141f99a0-1982-4575-b229-65b30d0025e1" providerId="ADAL" clId="{AF39BDD8-112B-3B40-BBB6-FE8D66350B0F}" dt="2024-04-10T16:33:51.145" v="5843" actId="1076"/>
        <pc:sldMkLst>
          <pc:docMk/>
          <pc:sldMk cId="1342327017" sldId="1791"/>
        </pc:sldMkLst>
        <pc:spChg chg="add del mod">
          <ac:chgData name="Dong Yang" userId="141f99a0-1982-4575-b229-65b30d0025e1" providerId="ADAL" clId="{AF39BDD8-112B-3B40-BBB6-FE8D66350B0F}" dt="2024-04-03T05:34:42.870" v="5794" actId="478"/>
          <ac:spMkLst>
            <pc:docMk/>
            <pc:sldMk cId="1342327017" sldId="1791"/>
            <ac:spMk id="3" creationId="{CC2A06FA-51F9-7EB5-5E47-825C819B5D8B}"/>
          </ac:spMkLst>
        </pc:spChg>
        <pc:spChg chg="add mod">
          <ac:chgData name="Dong Yang" userId="141f99a0-1982-4575-b229-65b30d0025e1" providerId="ADAL" clId="{AF39BDD8-112B-3B40-BBB6-FE8D66350B0F}" dt="2024-04-01T23:03:06.103" v="5158" actId="1035"/>
          <ac:spMkLst>
            <pc:docMk/>
            <pc:sldMk cId="1342327017" sldId="1791"/>
            <ac:spMk id="4" creationId="{D3CAF549-1709-5B89-283B-2C4DEE8BC4A9}"/>
          </ac:spMkLst>
        </pc:spChg>
        <pc:spChg chg="add mod">
          <ac:chgData name="Dong Yang" userId="141f99a0-1982-4575-b229-65b30d0025e1" providerId="ADAL" clId="{AF39BDD8-112B-3B40-BBB6-FE8D66350B0F}" dt="2024-04-03T05:34:43.336" v="5795"/>
          <ac:spMkLst>
            <pc:docMk/>
            <pc:sldMk cId="1342327017" sldId="1791"/>
            <ac:spMk id="7" creationId="{DBFB8A4E-3096-439B-0CBE-DC121FA086D5}"/>
          </ac:spMkLst>
        </pc:spChg>
        <pc:spChg chg="del">
          <ac:chgData name="Dong Yang" userId="141f99a0-1982-4575-b229-65b30d0025e1" providerId="ADAL" clId="{AF39BDD8-112B-3B40-BBB6-FE8D66350B0F}" dt="2024-04-03T05:09:26.594" v="5687" actId="478"/>
          <ac:spMkLst>
            <pc:docMk/>
            <pc:sldMk cId="1342327017" sldId="1791"/>
            <ac:spMk id="53" creationId="{39ACD973-F7E9-41DD-AF2D-5C184680380E}"/>
          </ac:spMkLst>
        </pc:spChg>
        <pc:grpChg chg="add mod">
          <ac:chgData name="Dong Yang" userId="141f99a0-1982-4575-b229-65b30d0025e1" providerId="ADAL" clId="{AF39BDD8-112B-3B40-BBB6-FE8D66350B0F}" dt="2024-04-10T16:33:51.145" v="5843" actId="1076"/>
          <ac:grpSpMkLst>
            <pc:docMk/>
            <pc:sldMk cId="1342327017" sldId="1791"/>
            <ac:grpSpMk id="5" creationId="{CDA3A7B6-E7B8-81B4-3C73-E21DC1CDC3CB}"/>
          </ac:grpSpMkLst>
        </pc:grpChg>
        <pc:picChg chg="add mod">
          <ac:chgData name="Dong Yang" userId="141f99a0-1982-4575-b229-65b30d0025e1" providerId="ADAL" clId="{AF39BDD8-112B-3B40-BBB6-FE8D66350B0F}" dt="2024-04-01T23:02:46.954" v="5154" actId="1038"/>
          <ac:picMkLst>
            <pc:docMk/>
            <pc:sldMk cId="1342327017" sldId="1791"/>
            <ac:picMk id="2" creationId="{0CFDA692-D668-E49D-62A9-0834EAA288C3}"/>
          </ac:picMkLst>
        </pc:picChg>
        <pc:picChg chg="mod">
          <ac:chgData name="Dong Yang" userId="141f99a0-1982-4575-b229-65b30d0025e1" providerId="ADAL" clId="{AF39BDD8-112B-3B40-BBB6-FE8D66350B0F}" dt="2024-04-01T23:02:26.335" v="5150" actId="14100"/>
          <ac:picMkLst>
            <pc:docMk/>
            <pc:sldMk cId="1342327017" sldId="1791"/>
            <ac:picMk id="6" creationId="{10182A25-CB3A-4E45-BC06-25171F985D9B}"/>
          </ac:picMkLst>
        </pc:picChg>
      </pc:sldChg>
      <pc:sldChg chg="addSp delSp modSp mod modNotes modNotesTx">
        <pc:chgData name="Dong Yang" userId="141f99a0-1982-4575-b229-65b30d0025e1" providerId="ADAL" clId="{AF39BDD8-112B-3B40-BBB6-FE8D66350B0F}" dt="2024-04-03T05:32:54.886" v="5772"/>
        <pc:sldMkLst>
          <pc:docMk/>
          <pc:sldMk cId="2683696940" sldId="1793"/>
        </pc:sldMkLst>
        <pc:spChg chg="add mod">
          <ac:chgData name="Dong Yang" userId="141f99a0-1982-4575-b229-65b30d0025e1" providerId="ADAL" clId="{AF39BDD8-112B-3B40-BBB6-FE8D66350B0F}" dt="2024-03-31T02:56:54.529" v="2243" actId="122"/>
          <ac:spMkLst>
            <pc:docMk/>
            <pc:sldMk cId="2683696940" sldId="1793"/>
            <ac:spMk id="2" creationId="{0F0F09BD-C397-3BBD-2E6A-ED1A90B42340}"/>
          </ac:spMkLst>
        </pc:spChg>
        <pc:spChg chg="add mod">
          <ac:chgData name="Dong Yang" userId="141f99a0-1982-4575-b229-65b30d0025e1" providerId="ADAL" clId="{AF39BDD8-112B-3B40-BBB6-FE8D66350B0F}" dt="2024-03-31T02:56:54.529" v="2243" actId="122"/>
          <ac:spMkLst>
            <pc:docMk/>
            <pc:sldMk cId="2683696940" sldId="1793"/>
            <ac:spMk id="3" creationId="{2C184675-B5E2-9E47-A196-7954D72D7C00}"/>
          </ac:spMkLst>
        </pc:spChg>
        <pc:spChg chg="add mod">
          <ac:chgData name="Dong Yang" userId="141f99a0-1982-4575-b229-65b30d0025e1" providerId="ADAL" clId="{AF39BDD8-112B-3B40-BBB6-FE8D66350B0F}" dt="2024-03-31T02:59:12.578" v="2268" actId="1076"/>
          <ac:spMkLst>
            <pc:docMk/>
            <pc:sldMk cId="2683696940" sldId="1793"/>
            <ac:spMk id="4" creationId="{4D8090CD-3115-AFC9-35AD-611C76F9B168}"/>
          </ac:spMkLst>
        </pc:spChg>
        <pc:spChg chg="add mod">
          <ac:chgData name="Dong Yang" userId="141f99a0-1982-4575-b229-65b30d0025e1" providerId="ADAL" clId="{AF39BDD8-112B-3B40-BBB6-FE8D66350B0F}" dt="2024-03-31T02:59:34.128" v="2273" actId="1076"/>
          <ac:spMkLst>
            <pc:docMk/>
            <pc:sldMk cId="2683696940" sldId="1793"/>
            <ac:spMk id="5" creationId="{3682A2D8-6185-2673-11A7-48F2653C6219}"/>
          </ac:spMkLst>
        </pc:spChg>
        <pc:spChg chg="add mod">
          <ac:chgData name="Dong Yang" userId="141f99a0-1982-4575-b229-65b30d0025e1" providerId="ADAL" clId="{AF39BDD8-112B-3B40-BBB6-FE8D66350B0F}" dt="2024-04-03T05:32:54.886" v="5772"/>
          <ac:spMkLst>
            <pc:docMk/>
            <pc:sldMk cId="2683696940" sldId="1793"/>
            <ac:spMk id="7" creationId="{9A62EA7C-00F9-A3F5-6B99-2B8F59D5A777}"/>
          </ac:spMkLst>
        </pc:spChg>
        <pc:spChg chg="del">
          <ac:chgData name="Dong Yang" userId="141f99a0-1982-4575-b229-65b30d0025e1" providerId="ADAL" clId="{AF39BDD8-112B-3B40-BBB6-FE8D66350B0F}" dt="2024-04-03T05:10:49.008" v="5696" actId="478"/>
          <ac:spMkLst>
            <pc:docMk/>
            <pc:sldMk cId="2683696940" sldId="1793"/>
            <ac:spMk id="9" creationId="{81A8E733-7D2C-42E6-AF3C-DB392048B770}"/>
          </ac:spMkLst>
        </pc:spChg>
        <pc:spChg chg="mod">
          <ac:chgData name="Dong Yang" userId="141f99a0-1982-4575-b229-65b30d0025e1" providerId="ADAL" clId="{AF39BDD8-112B-3B40-BBB6-FE8D66350B0F}" dt="2024-03-31T02:57:37.301" v="2251" actId="1038"/>
          <ac:spMkLst>
            <pc:docMk/>
            <pc:sldMk cId="2683696940" sldId="1793"/>
            <ac:spMk id="21" creationId="{389B7797-30F3-4769-8632-871057A18D38}"/>
          </ac:spMkLst>
        </pc:spChg>
        <pc:spChg chg="mod">
          <ac:chgData name="Dong Yang" userId="141f99a0-1982-4575-b229-65b30d0025e1" providerId="ADAL" clId="{AF39BDD8-112B-3B40-BBB6-FE8D66350B0F}" dt="2024-03-31T03:02:38.155" v="2296" actId="20577"/>
          <ac:spMkLst>
            <pc:docMk/>
            <pc:sldMk cId="2683696940" sldId="1793"/>
            <ac:spMk id="27" creationId="{D90CCF7D-4FCB-4D17-A77C-5A64704FC2AF}"/>
          </ac:spMkLst>
        </pc:spChg>
        <pc:picChg chg="mod">
          <ac:chgData name="Dong Yang" userId="141f99a0-1982-4575-b229-65b30d0025e1" providerId="ADAL" clId="{AF39BDD8-112B-3B40-BBB6-FE8D66350B0F}" dt="2024-03-31T02:55:53.387" v="2212" actId="1035"/>
          <ac:picMkLst>
            <pc:docMk/>
            <pc:sldMk cId="2683696940" sldId="1793"/>
            <ac:picMk id="6" creationId="{FF160EEF-8407-4CCD-AF32-E8E356DE26BA}"/>
          </ac:picMkLst>
        </pc:picChg>
        <pc:picChg chg="mod">
          <ac:chgData name="Dong Yang" userId="141f99a0-1982-4575-b229-65b30d0025e1" providerId="ADAL" clId="{AF39BDD8-112B-3B40-BBB6-FE8D66350B0F}" dt="2024-03-31T02:57:37.301" v="2251" actId="1038"/>
          <ac:picMkLst>
            <pc:docMk/>
            <pc:sldMk cId="2683696940" sldId="1793"/>
            <ac:picMk id="18" creationId="{03308C42-28F3-4849-A197-655C6ECC0E05}"/>
          </ac:picMkLst>
        </pc:picChg>
      </pc:sldChg>
      <pc:sldChg chg="addSp delSp modSp mod modNotes modNotesTx">
        <pc:chgData name="Dong Yang" userId="141f99a0-1982-4575-b229-65b30d0025e1" providerId="ADAL" clId="{AF39BDD8-112B-3B40-BBB6-FE8D66350B0F}" dt="2024-04-10T17:11:27.017" v="5871" actId="478"/>
        <pc:sldMkLst>
          <pc:docMk/>
          <pc:sldMk cId="1602958724" sldId="1794"/>
        </pc:sldMkLst>
        <pc:spChg chg="add del mod">
          <ac:chgData name="Dong Yang" userId="141f99a0-1982-4575-b229-65b30d0025e1" providerId="ADAL" clId="{AF39BDD8-112B-3B40-BBB6-FE8D66350B0F}" dt="2024-04-03T05:27:35.372" v="5743" actId="767"/>
          <ac:spMkLst>
            <pc:docMk/>
            <pc:sldMk cId="1602958724" sldId="1794"/>
            <ac:spMk id="2" creationId="{00D45CB4-BD02-2D03-C694-47BFBB0733A3}"/>
          </ac:spMkLst>
        </pc:spChg>
        <pc:spChg chg="add mod">
          <ac:chgData name="Dong Yang" userId="141f99a0-1982-4575-b229-65b30d0025e1" providerId="ADAL" clId="{AF39BDD8-112B-3B40-BBB6-FE8D66350B0F}" dt="2024-04-03T05:33:05.775" v="5780"/>
          <ac:spMkLst>
            <pc:docMk/>
            <pc:sldMk cId="1602958724" sldId="1794"/>
            <ac:spMk id="2" creationId="{0656B60A-AF24-3815-BC23-75635DD98B1F}"/>
          </ac:spMkLst>
        </pc:spChg>
        <pc:spChg chg="add mod">
          <ac:chgData name="Dong Yang" userId="141f99a0-1982-4575-b229-65b30d0025e1" providerId="ADAL" clId="{AF39BDD8-112B-3B40-BBB6-FE8D66350B0F}" dt="2024-04-01T23:13:31.490" v="5215" actId="1076"/>
          <ac:spMkLst>
            <pc:docMk/>
            <pc:sldMk cId="1602958724" sldId="1794"/>
            <ac:spMk id="8" creationId="{32FEB047-CACE-FE83-FF07-0E5E32A46731}"/>
          </ac:spMkLst>
        </pc:spChg>
        <pc:spChg chg="del">
          <ac:chgData name="Dong Yang" userId="141f99a0-1982-4575-b229-65b30d0025e1" providerId="ADAL" clId="{AF39BDD8-112B-3B40-BBB6-FE8D66350B0F}" dt="2024-04-03T05:11:21.857" v="5704" actId="478"/>
          <ac:spMkLst>
            <pc:docMk/>
            <pc:sldMk cId="1602958724" sldId="1794"/>
            <ac:spMk id="18" creationId="{B7A1B6B6-8CD7-4E62-B9E3-70E604E0DCD1}"/>
          </ac:spMkLst>
        </pc:spChg>
        <pc:spChg chg="mod">
          <ac:chgData name="Dong Yang" userId="141f99a0-1982-4575-b229-65b30d0025e1" providerId="ADAL" clId="{AF39BDD8-112B-3B40-BBB6-FE8D66350B0F}" dt="2024-04-01T23:11:10.811" v="5186" actId="12788"/>
          <ac:spMkLst>
            <pc:docMk/>
            <pc:sldMk cId="1602958724" sldId="1794"/>
            <ac:spMk id="99" creationId="{06FAC8A1-2AFD-40CA-972F-933900221E62}"/>
          </ac:spMkLst>
        </pc:spChg>
        <pc:spChg chg="mod">
          <ac:chgData name="Dong Yang" userId="141f99a0-1982-4575-b229-65b30d0025e1" providerId="ADAL" clId="{AF39BDD8-112B-3B40-BBB6-FE8D66350B0F}" dt="2024-04-01T23:11:10.811" v="5186" actId="12788"/>
          <ac:spMkLst>
            <pc:docMk/>
            <pc:sldMk cId="1602958724" sldId="1794"/>
            <ac:spMk id="100" creationId="{44E753C6-13F2-49F7-9E84-5C6CAD348F2E}"/>
          </ac:spMkLst>
        </pc:spChg>
        <pc:spChg chg="mod">
          <ac:chgData name="Dong Yang" userId="141f99a0-1982-4575-b229-65b30d0025e1" providerId="ADAL" clId="{AF39BDD8-112B-3B40-BBB6-FE8D66350B0F}" dt="2024-04-01T23:11:10.811" v="5186" actId="12788"/>
          <ac:spMkLst>
            <pc:docMk/>
            <pc:sldMk cId="1602958724" sldId="1794"/>
            <ac:spMk id="101" creationId="{D02AF1D6-84C0-4274-AD14-536B4086B62E}"/>
          </ac:spMkLst>
        </pc:spChg>
        <pc:spChg chg="mod">
          <ac:chgData name="Dong Yang" userId="141f99a0-1982-4575-b229-65b30d0025e1" providerId="ADAL" clId="{AF39BDD8-112B-3B40-BBB6-FE8D66350B0F}" dt="2024-04-01T23:11:10.811" v="5186" actId="12788"/>
          <ac:spMkLst>
            <pc:docMk/>
            <pc:sldMk cId="1602958724" sldId="1794"/>
            <ac:spMk id="102" creationId="{58BBBACC-E313-4CCC-BD25-1CCF40924058}"/>
          </ac:spMkLst>
        </pc:spChg>
        <pc:spChg chg="mod">
          <ac:chgData name="Dong Yang" userId="141f99a0-1982-4575-b229-65b30d0025e1" providerId="ADAL" clId="{AF39BDD8-112B-3B40-BBB6-FE8D66350B0F}" dt="2024-04-01T23:11:10.811" v="5186" actId="12788"/>
          <ac:spMkLst>
            <pc:docMk/>
            <pc:sldMk cId="1602958724" sldId="1794"/>
            <ac:spMk id="103" creationId="{B51C5FDF-1A33-48EE-8A91-FE888EC6DD64}"/>
          </ac:spMkLst>
        </pc:spChg>
        <pc:spChg chg="mod">
          <ac:chgData name="Dong Yang" userId="141f99a0-1982-4575-b229-65b30d0025e1" providerId="ADAL" clId="{AF39BDD8-112B-3B40-BBB6-FE8D66350B0F}" dt="2024-04-01T23:10:45.692" v="5181"/>
          <ac:spMkLst>
            <pc:docMk/>
            <pc:sldMk cId="1602958724" sldId="1794"/>
            <ac:spMk id="115" creationId="{7CA01D44-4C74-4138-8C1F-C674E163D50A}"/>
          </ac:spMkLst>
        </pc:spChg>
        <pc:spChg chg="mod">
          <ac:chgData name="Dong Yang" userId="141f99a0-1982-4575-b229-65b30d0025e1" providerId="ADAL" clId="{AF39BDD8-112B-3B40-BBB6-FE8D66350B0F}" dt="2024-04-01T23:11:10.811" v="5186" actId="12788"/>
          <ac:spMkLst>
            <pc:docMk/>
            <pc:sldMk cId="1602958724" sldId="1794"/>
            <ac:spMk id="116" creationId="{BF705795-F716-41EA-8E74-C3B4AD08C666}"/>
          </ac:spMkLst>
        </pc:spChg>
        <pc:grpChg chg="add">
          <ac:chgData name="Dong Yang" userId="141f99a0-1982-4575-b229-65b30d0025e1" providerId="ADAL" clId="{AF39BDD8-112B-3B40-BBB6-FE8D66350B0F}" dt="2024-04-01T23:13:42.842" v="5216" actId="164"/>
          <ac:grpSpMkLst>
            <pc:docMk/>
            <pc:sldMk cId="1602958724" sldId="1794"/>
            <ac:grpSpMk id="9" creationId="{B56147E3-3B09-70D2-E962-E3D74211A944}"/>
          </ac:grpSpMkLst>
        </pc:grpChg>
        <pc:picChg chg="add del mod">
          <ac:chgData name="Dong Yang" userId="141f99a0-1982-4575-b229-65b30d0025e1" providerId="ADAL" clId="{AF39BDD8-112B-3B40-BBB6-FE8D66350B0F}" dt="2024-04-10T17:11:27.017" v="5871" actId="478"/>
          <ac:picMkLst>
            <pc:docMk/>
            <pc:sldMk cId="1602958724" sldId="1794"/>
            <ac:picMk id="4" creationId="{16A337E1-718C-5D13-3DFF-504C76BA6D23}"/>
          </ac:picMkLst>
        </pc:picChg>
        <pc:picChg chg="add mod">
          <ac:chgData name="Dong Yang" userId="141f99a0-1982-4575-b229-65b30d0025e1" providerId="ADAL" clId="{AF39BDD8-112B-3B40-BBB6-FE8D66350B0F}" dt="2024-04-01T23:12:29.972" v="5194" actId="14100"/>
          <ac:picMkLst>
            <pc:docMk/>
            <pc:sldMk cId="1602958724" sldId="1794"/>
            <ac:picMk id="5" creationId="{B8D609C4-55B2-D2EE-98CB-1DC520F379E4}"/>
          </ac:picMkLst>
        </pc:picChg>
        <pc:cxnChg chg="mod">
          <ac:chgData name="Dong Yang" userId="141f99a0-1982-4575-b229-65b30d0025e1" providerId="ADAL" clId="{AF39BDD8-112B-3B40-BBB6-FE8D66350B0F}" dt="2024-04-01T23:11:10.811" v="5186" actId="12788"/>
          <ac:cxnSpMkLst>
            <pc:docMk/>
            <pc:sldMk cId="1602958724" sldId="1794"/>
            <ac:cxnSpMk id="107" creationId="{1E3C56A6-A960-4D3D-9525-F0B9196D80D3}"/>
          </ac:cxnSpMkLst>
        </pc:cxnChg>
        <pc:cxnChg chg="mod">
          <ac:chgData name="Dong Yang" userId="141f99a0-1982-4575-b229-65b30d0025e1" providerId="ADAL" clId="{AF39BDD8-112B-3B40-BBB6-FE8D66350B0F}" dt="2024-04-01T23:11:10.811" v="5186" actId="12788"/>
          <ac:cxnSpMkLst>
            <pc:docMk/>
            <pc:sldMk cId="1602958724" sldId="1794"/>
            <ac:cxnSpMk id="108" creationId="{3625D334-6DBD-4B7D-B1A3-0FAD80B34DAD}"/>
          </ac:cxnSpMkLst>
        </pc:cxnChg>
        <pc:cxnChg chg="mod">
          <ac:chgData name="Dong Yang" userId="141f99a0-1982-4575-b229-65b30d0025e1" providerId="ADAL" clId="{AF39BDD8-112B-3B40-BBB6-FE8D66350B0F}" dt="2024-04-01T23:11:10.811" v="5186" actId="12788"/>
          <ac:cxnSpMkLst>
            <pc:docMk/>
            <pc:sldMk cId="1602958724" sldId="1794"/>
            <ac:cxnSpMk id="109" creationId="{2DBDD006-7132-44D2-B5B2-665E0C949C73}"/>
          </ac:cxnSpMkLst>
        </pc:cxnChg>
        <pc:cxnChg chg="mod">
          <ac:chgData name="Dong Yang" userId="141f99a0-1982-4575-b229-65b30d0025e1" providerId="ADAL" clId="{AF39BDD8-112B-3B40-BBB6-FE8D66350B0F}" dt="2024-04-01T23:11:10.811" v="5186" actId="12788"/>
          <ac:cxnSpMkLst>
            <pc:docMk/>
            <pc:sldMk cId="1602958724" sldId="1794"/>
            <ac:cxnSpMk id="111" creationId="{0CE1D98E-0DCC-4FF3-861C-85C0A59C0E59}"/>
          </ac:cxnSpMkLst>
        </pc:cxnChg>
        <pc:cxnChg chg="mod">
          <ac:chgData name="Dong Yang" userId="141f99a0-1982-4575-b229-65b30d0025e1" providerId="ADAL" clId="{AF39BDD8-112B-3B40-BBB6-FE8D66350B0F}" dt="2024-04-01T23:11:10.811" v="5186" actId="12788"/>
          <ac:cxnSpMkLst>
            <pc:docMk/>
            <pc:sldMk cId="1602958724" sldId="1794"/>
            <ac:cxnSpMk id="112" creationId="{310395AA-57F3-4D97-81C1-6698506D27A0}"/>
          </ac:cxnSpMkLst>
        </pc:cxnChg>
        <pc:cxnChg chg="mod">
          <ac:chgData name="Dong Yang" userId="141f99a0-1982-4575-b229-65b30d0025e1" providerId="ADAL" clId="{AF39BDD8-112B-3B40-BBB6-FE8D66350B0F}" dt="2024-04-01T23:11:10.811" v="5186" actId="12788"/>
          <ac:cxnSpMkLst>
            <pc:docMk/>
            <pc:sldMk cId="1602958724" sldId="1794"/>
            <ac:cxnSpMk id="114" creationId="{4FC6AAB8-C54F-4F9B-82EB-2856598EAE61}"/>
          </ac:cxnSpMkLst>
        </pc:cxnChg>
        <pc:cxnChg chg="mod">
          <ac:chgData name="Dong Yang" userId="141f99a0-1982-4575-b229-65b30d0025e1" providerId="ADAL" clId="{AF39BDD8-112B-3B40-BBB6-FE8D66350B0F}" dt="2024-04-01T23:11:10.811" v="5186" actId="12788"/>
          <ac:cxnSpMkLst>
            <pc:docMk/>
            <pc:sldMk cId="1602958724" sldId="1794"/>
            <ac:cxnSpMk id="120" creationId="{621268C4-A835-4B07-B534-69B91B20BF1C}"/>
          </ac:cxnSpMkLst>
        </pc:cxnChg>
        <pc:cxnChg chg="mod">
          <ac:chgData name="Dong Yang" userId="141f99a0-1982-4575-b229-65b30d0025e1" providerId="ADAL" clId="{AF39BDD8-112B-3B40-BBB6-FE8D66350B0F}" dt="2024-04-01T23:11:10.811" v="5186" actId="12788"/>
          <ac:cxnSpMkLst>
            <pc:docMk/>
            <pc:sldMk cId="1602958724" sldId="1794"/>
            <ac:cxnSpMk id="123" creationId="{704FB7B0-500B-4AE8-9BF0-637057771944}"/>
          </ac:cxnSpMkLst>
        </pc:cxnChg>
        <pc:cxnChg chg="mod">
          <ac:chgData name="Dong Yang" userId="141f99a0-1982-4575-b229-65b30d0025e1" providerId="ADAL" clId="{AF39BDD8-112B-3B40-BBB6-FE8D66350B0F}" dt="2024-04-01T23:11:37.289" v="5189" actId="14100"/>
          <ac:cxnSpMkLst>
            <pc:docMk/>
            <pc:sldMk cId="1602958724" sldId="1794"/>
            <ac:cxnSpMk id="127" creationId="{B1879291-9E66-4964-A1E5-0500D44BAE03}"/>
          </ac:cxnSpMkLst>
        </pc:cxnChg>
      </pc:sldChg>
      <pc:sldChg chg="addSp delSp modSp mod modNotes modNotesTx">
        <pc:chgData name="Dong Yang" userId="141f99a0-1982-4575-b229-65b30d0025e1" providerId="ADAL" clId="{AF39BDD8-112B-3B40-BBB6-FE8D66350B0F}" dt="2024-04-03T05:32:56.182" v="5773"/>
        <pc:sldMkLst>
          <pc:docMk/>
          <pc:sldMk cId="305588547" sldId="1796"/>
        </pc:sldMkLst>
        <pc:spChg chg="add mod">
          <ac:chgData name="Dong Yang" userId="141f99a0-1982-4575-b229-65b30d0025e1" providerId="ADAL" clId="{AF39BDD8-112B-3B40-BBB6-FE8D66350B0F}" dt="2024-04-03T05:32:56.182" v="5773"/>
          <ac:spMkLst>
            <pc:docMk/>
            <pc:sldMk cId="305588547" sldId="1796"/>
            <ac:spMk id="4" creationId="{1724358B-01A7-7C3B-8DB9-48DC7E183CB9}"/>
          </ac:spMkLst>
        </pc:spChg>
        <pc:spChg chg="del">
          <ac:chgData name="Dong Yang" userId="141f99a0-1982-4575-b229-65b30d0025e1" providerId="ADAL" clId="{AF39BDD8-112B-3B40-BBB6-FE8D66350B0F}" dt="2024-04-03T05:10:53.695" v="5697" actId="478"/>
          <ac:spMkLst>
            <pc:docMk/>
            <pc:sldMk cId="305588547" sldId="1796"/>
            <ac:spMk id="9" creationId="{81A8E733-7D2C-42E6-AF3C-DB392048B770}"/>
          </ac:spMkLst>
        </pc:spChg>
      </pc:sldChg>
      <pc:sldChg chg="addSp delSp modSp add mod modNotes">
        <pc:chgData name="Dong Yang" userId="141f99a0-1982-4575-b229-65b30d0025e1" providerId="ADAL" clId="{AF39BDD8-112B-3B40-BBB6-FE8D66350B0F}" dt="2024-04-03T05:34:47.735" v="5797"/>
        <pc:sldMkLst>
          <pc:docMk/>
          <pc:sldMk cId="164784595" sldId="1797"/>
        </pc:sldMkLst>
        <pc:spChg chg="del">
          <ac:chgData name="Dong Yang" userId="141f99a0-1982-4575-b229-65b30d0025e1" providerId="ADAL" clId="{AF39BDD8-112B-3B40-BBB6-FE8D66350B0F}" dt="2024-04-02T01:56:08.079" v="5230" actId="478"/>
          <ac:spMkLst>
            <pc:docMk/>
            <pc:sldMk cId="164784595" sldId="1797"/>
            <ac:spMk id="2" creationId="{3110F001-EA3F-4B92-B8DF-B873C8D5CAC1}"/>
          </ac:spMkLst>
        </pc:spChg>
        <pc:spChg chg="add del mod">
          <ac:chgData name="Dong Yang" userId="141f99a0-1982-4575-b229-65b30d0025e1" providerId="ADAL" clId="{AF39BDD8-112B-3B40-BBB6-FE8D66350B0F}" dt="2024-04-03T05:34:47.336" v="5796" actId="478"/>
          <ac:spMkLst>
            <pc:docMk/>
            <pc:sldMk cId="164784595" sldId="1797"/>
            <ac:spMk id="2" creationId="{FA0A25CB-A756-AB34-58CF-9E2431A00673}"/>
          </ac:spMkLst>
        </pc:spChg>
        <pc:spChg chg="add mod">
          <ac:chgData name="Dong Yang" userId="141f99a0-1982-4575-b229-65b30d0025e1" providerId="ADAL" clId="{AF39BDD8-112B-3B40-BBB6-FE8D66350B0F}" dt="2024-04-03T05:34:47.735" v="5797"/>
          <ac:spMkLst>
            <pc:docMk/>
            <pc:sldMk cId="164784595" sldId="1797"/>
            <ac:spMk id="4" creationId="{3BE7A01E-6612-130B-3664-30CBC3FCCFF2}"/>
          </ac:spMkLst>
        </pc:spChg>
        <pc:spChg chg="mod">
          <ac:chgData name="Dong Yang" userId="141f99a0-1982-4575-b229-65b30d0025e1" providerId="ADAL" clId="{AF39BDD8-112B-3B40-BBB6-FE8D66350B0F}" dt="2024-04-02T01:56:55.442" v="5251" actId="1036"/>
          <ac:spMkLst>
            <pc:docMk/>
            <pc:sldMk cId="164784595" sldId="1797"/>
            <ac:spMk id="6" creationId="{79282A13-A6C1-6A34-5E97-D5CEEF1283B3}"/>
          </ac:spMkLst>
        </pc:spChg>
        <pc:spChg chg="mod">
          <ac:chgData name="Dong Yang" userId="141f99a0-1982-4575-b229-65b30d0025e1" providerId="ADAL" clId="{AF39BDD8-112B-3B40-BBB6-FE8D66350B0F}" dt="2024-04-02T01:56:51.225" v="5249" actId="1035"/>
          <ac:spMkLst>
            <pc:docMk/>
            <pc:sldMk cId="164784595" sldId="1797"/>
            <ac:spMk id="7" creationId="{094F57E6-9034-BA86-CE3B-DCF95B7B75D7}"/>
          </ac:spMkLst>
        </pc:spChg>
        <pc:spChg chg="mod">
          <ac:chgData name="Dong Yang" userId="141f99a0-1982-4575-b229-65b30d0025e1" providerId="ADAL" clId="{AF39BDD8-112B-3B40-BBB6-FE8D66350B0F}" dt="2024-04-02T14:29:34.065" v="5399" actId="20577"/>
          <ac:spMkLst>
            <pc:docMk/>
            <pc:sldMk cId="164784595" sldId="1797"/>
            <ac:spMk id="26" creationId="{D341B1FB-C9E6-405E-8AEB-4CEDD3D93E20}"/>
          </ac:spMkLst>
        </pc:spChg>
        <pc:spChg chg="del">
          <ac:chgData name="Dong Yang" userId="141f99a0-1982-4575-b229-65b30d0025e1" providerId="ADAL" clId="{AF39BDD8-112B-3B40-BBB6-FE8D66350B0F}" dt="2024-04-03T05:09:23.237" v="5686" actId="478"/>
          <ac:spMkLst>
            <pc:docMk/>
            <pc:sldMk cId="164784595" sldId="1797"/>
            <ac:spMk id="31" creationId="{A0F6011C-A671-4ED7-B53F-966A06C34BF9}"/>
          </ac:spMkLst>
        </pc:spChg>
        <pc:spChg chg="mod">
          <ac:chgData name="Dong Yang" userId="141f99a0-1982-4575-b229-65b30d0025e1" providerId="ADAL" clId="{AF39BDD8-112B-3B40-BBB6-FE8D66350B0F}" dt="2024-04-02T00:27:49.349" v="5221" actId="20577"/>
          <ac:spMkLst>
            <pc:docMk/>
            <pc:sldMk cId="164784595" sldId="1797"/>
            <ac:spMk id="35" creationId="{767BD15A-8B19-49F0-990B-95549DB1C3C8}"/>
          </ac:spMkLst>
        </pc:spChg>
        <pc:spChg chg="mod">
          <ac:chgData name="Dong Yang" userId="141f99a0-1982-4575-b229-65b30d0025e1" providerId="ADAL" clId="{AF39BDD8-112B-3B40-BBB6-FE8D66350B0F}" dt="2024-04-02T15:26:02.849" v="5421" actId="1038"/>
          <ac:spMkLst>
            <pc:docMk/>
            <pc:sldMk cId="164784595" sldId="1797"/>
            <ac:spMk id="36" creationId="{7E03F14E-49CB-4A79-9A50-9570872AA0B0}"/>
          </ac:spMkLst>
        </pc:spChg>
        <pc:spChg chg="mod">
          <ac:chgData name="Dong Yang" userId="141f99a0-1982-4575-b229-65b30d0025e1" providerId="ADAL" clId="{AF39BDD8-112B-3B40-BBB6-FE8D66350B0F}" dt="2024-04-02T15:25:12.665" v="5408" actId="20577"/>
          <ac:spMkLst>
            <pc:docMk/>
            <pc:sldMk cId="164784595" sldId="1797"/>
            <ac:spMk id="37" creationId="{3CFC1146-43BF-4E26-8172-5DE5979FC90D}"/>
          </ac:spMkLst>
        </pc:spChg>
        <pc:spChg chg="mod">
          <ac:chgData name="Dong Yang" userId="141f99a0-1982-4575-b229-65b30d0025e1" providerId="ADAL" clId="{AF39BDD8-112B-3B40-BBB6-FE8D66350B0F}" dt="2024-04-01T23:00:37.669" v="5120" actId="20577"/>
          <ac:spMkLst>
            <pc:docMk/>
            <pc:sldMk cId="164784595" sldId="1797"/>
            <ac:spMk id="38" creationId="{90BA9603-FB24-427C-A7CC-66CF09CBC307}"/>
          </ac:spMkLst>
        </pc:spChg>
        <pc:spChg chg="mod">
          <ac:chgData name="Dong Yang" userId="141f99a0-1982-4575-b229-65b30d0025e1" providerId="ADAL" clId="{AF39BDD8-112B-3B40-BBB6-FE8D66350B0F}" dt="2024-04-02T01:56:51.225" v="5249" actId="1035"/>
          <ac:spMkLst>
            <pc:docMk/>
            <pc:sldMk cId="164784595" sldId="1797"/>
            <ac:spMk id="39" creationId="{59B6FF22-D58E-4386-8CC4-C6BCF0188418}"/>
          </ac:spMkLst>
        </pc:spChg>
        <pc:spChg chg="mod">
          <ac:chgData name="Dong Yang" userId="141f99a0-1982-4575-b229-65b30d0025e1" providerId="ADAL" clId="{AF39BDD8-112B-3B40-BBB6-FE8D66350B0F}" dt="2024-04-02T01:56:51.225" v="5249" actId="1035"/>
          <ac:spMkLst>
            <pc:docMk/>
            <pc:sldMk cId="164784595" sldId="1797"/>
            <ac:spMk id="40" creationId="{A0E3A88C-B858-424C-AC9C-4498FE0F077E}"/>
          </ac:spMkLst>
        </pc:spChg>
        <pc:spChg chg="mod">
          <ac:chgData name="Dong Yang" userId="141f99a0-1982-4575-b229-65b30d0025e1" providerId="ADAL" clId="{AF39BDD8-112B-3B40-BBB6-FE8D66350B0F}" dt="2024-04-02T01:56:51.225" v="5249" actId="1035"/>
          <ac:spMkLst>
            <pc:docMk/>
            <pc:sldMk cId="164784595" sldId="1797"/>
            <ac:spMk id="41" creationId="{266E6C88-05E7-4802-A1E1-4F42B280CA9C}"/>
          </ac:spMkLst>
        </pc:spChg>
        <pc:spChg chg="mod">
          <ac:chgData name="Dong Yang" userId="141f99a0-1982-4575-b229-65b30d0025e1" providerId="ADAL" clId="{AF39BDD8-112B-3B40-BBB6-FE8D66350B0F}" dt="2024-04-02T01:56:51.225" v="5249" actId="1035"/>
          <ac:spMkLst>
            <pc:docMk/>
            <pc:sldMk cId="164784595" sldId="1797"/>
            <ac:spMk id="42" creationId="{74783906-18DF-4656-82BC-7DC78747F26C}"/>
          </ac:spMkLst>
        </pc:spChg>
        <pc:spChg chg="del mod">
          <ac:chgData name="Dong Yang" userId="141f99a0-1982-4575-b229-65b30d0025e1" providerId="ADAL" clId="{AF39BDD8-112B-3B40-BBB6-FE8D66350B0F}" dt="2024-04-02T01:56:41.032" v="5242" actId="478"/>
          <ac:spMkLst>
            <pc:docMk/>
            <pc:sldMk cId="164784595" sldId="1797"/>
            <ac:spMk id="43" creationId="{A2124B85-C917-4967-A2D2-151EE96F8D50}"/>
          </ac:spMkLst>
        </pc:spChg>
        <pc:spChg chg="del mod">
          <ac:chgData name="Dong Yang" userId="141f99a0-1982-4575-b229-65b30d0025e1" providerId="ADAL" clId="{AF39BDD8-112B-3B40-BBB6-FE8D66350B0F}" dt="2024-04-02T01:56:14.981" v="5233" actId="478"/>
          <ac:spMkLst>
            <pc:docMk/>
            <pc:sldMk cId="164784595" sldId="1797"/>
            <ac:spMk id="44" creationId="{CB7418F1-7EEA-4738-BC63-8AB4998491FF}"/>
          </ac:spMkLst>
        </pc:spChg>
        <pc:spChg chg="del mod">
          <ac:chgData name="Dong Yang" userId="141f99a0-1982-4575-b229-65b30d0025e1" providerId="ADAL" clId="{AF39BDD8-112B-3B40-BBB6-FE8D66350B0F}" dt="2024-04-02T01:56:17.098" v="5234" actId="478"/>
          <ac:spMkLst>
            <pc:docMk/>
            <pc:sldMk cId="164784595" sldId="1797"/>
            <ac:spMk id="45" creationId="{6899083C-DDD5-4E0F-A118-782E32343208}"/>
          </ac:spMkLst>
        </pc:spChg>
        <pc:spChg chg="del">
          <ac:chgData name="Dong Yang" userId="141f99a0-1982-4575-b229-65b30d0025e1" providerId="ADAL" clId="{AF39BDD8-112B-3B40-BBB6-FE8D66350B0F}" dt="2024-04-02T01:56:10.754" v="5231" actId="478"/>
          <ac:spMkLst>
            <pc:docMk/>
            <pc:sldMk cId="164784595" sldId="1797"/>
            <ac:spMk id="46" creationId="{D7535703-DC08-4BC2-811F-3AE1FB80426B}"/>
          </ac:spMkLst>
        </pc:spChg>
        <pc:spChg chg="del">
          <ac:chgData name="Dong Yang" userId="141f99a0-1982-4575-b229-65b30d0025e1" providerId="ADAL" clId="{AF39BDD8-112B-3B40-BBB6-FE8D66350B0F}" dt="2024-04-02T01:56:12.461" v="5232" actId="478"/>
          <ac:spMkLst>
            <pc:docMk/>
            <pc:sldMk cId="164784595" sldId="1797"/>
            <ac:spMk id="47" creationId="{C0D2A10D-C930-4430-A556-20272A9C83DB}"/>
          </ac:spMkLst>
        </pc:spChg>
      </pc:sldChg>
      <pc:sldChg chg="add del">
        <pc:chgData name="Dong Yang" userId="141f99a0-1982-4575-b229-65b30d0025e1" providerId="ADAL" clId="{AF39BDD8-112B-3B40-BBB6-FE8D66350B0F}" dt="2024-04-03T05:36:06.960" v="5825" actId="2696"/>
        <pc:sldMkLst>
          <pc:docMk/>
          <pc:sldMk cId="403851178" sldId="1798"/>
        </pc:sldMkLst>
      </pc:sldChg>
      <pc:sldChg chg="new del">
        <pc:chgData name="Dong Yang" userId="141f99a0-1982-4575-b229-65b30d0025e1" providerId="ADAL" clId="{AF39BDD8-112B-3B40-BBB6-FE8D66350B0F}" dt="2024-04-03T05:50:47.631" v="5829" actId="2696"/>
        <pc:sldMkLst>
          <pc:docMk/>
          <pc:sldMk cId="632016058" sldId="1798"/>
        </pc:sldMkLst>
      </pc:sldChg>
      <pc:sldChg chg="new del">
        <pc:chgData name="Dong Yang" userId="141f99a0-1982-4575-b229-65b30d0025e1" providerId="ADAL" clId="{AF39BDD8-112B-3B40-BBB6-FE8D66350B0F}" dt="2024-04-03T06:02:25.563" v="5835" actId="2696"/>
        <pc:sldMkLst>
          <pc:docMk/>
          <pc:sldMk cId="1746173605" sldId="1798"/>
        </pc:sldMkLst>
      </pc:sldChg>
      <pc:sldChg chg="new">
        <pc:chgData name="Dong Yang" userId="141f99a0-1982-4575-b229-65b30d0025e1" providerId="ADAL" clId="{AF39BDD8-112B-3B40-BBB6-FE8D66350B0F}" dt="2024-04-03T05:52:30.583" v="5833" actId="680"/>
        <pc:sldMkLst>
          <pc:docMk/>
          <pc:sldMk cId="3238928979" sldId="1798"/>
        </pc:sldMkLst>
      </pc:sldChg>
      <pc:sldChg chg="addSp delSp modSp add del mod">
        <pc:chgData name="Dong Yang" userId="141f99a0-1982-4575-b229-65b30d0025e1" providerId="ADAL" clId="{AF39BDD8-112B-3B40-BBB6-FE8D66350B0F}" dt="2024-04-02T17:12:36.215" v="5556" actId="2696"/>
        <pc:sldMkLst>
          <pc:docMk/>
          <pc:sldMk cId="3477440795" sldId="1798"/>
        </pc:sldMkLst>
        <pc:spChg chg="add del mod">
          <ac:chgData name="Dong Yang" userId="141f99a0-1982-4575-b229-65b30d0025e1" providerId="ADAL" clId="{AF39BDD8-112B-3B40-BBB6-FE8D66350B0F}" dt="2024-04-02T16:55:43.451" v="5432"/>
          <ac:spMkLst>
            <pc:docMk/>
            <pc:sldMk cId="3477440795" sldId="1798"/>
            <ac:spMk id="2" creationId="{17E3D4FC-6CD2-A1B3-3FBC-62674A7AE2F1}"/>
          </ac:spMkLst>
        </pc:spChg>
        <pc:spChg chg="add mod">
          <ac:chgData name="Dong Yang" userId="141f99a0-1982-4575-b229-65b30d0025e1" providerId="ADAL" clId="{AF39BDD8-112B-3B40-BBB6-FE8D66350B0F}" dt="2024-04-02T16:57:00.600" v="5473" actId="20577"/>
          <ac:spMkLst>
            <pc:docMk/>
            <pc:sldMk cId="3477440795" sldId="1798"/>
            <ac:spMk id="5" creationId="{1576637B-B353-243D-31C0-2FC06AD0DD34}"/>
          </ac:spMkLst>
        </pc:spChg>
        <pc:spChg chg="add mod">
          <ac:chgData name="Dong Yang" userId="141f99a0-1982-4575-b229-65b30d0025e1" providerId="ADAL" clId="{AF39BDD8-112B-3B40-BBB6-FE8D66350B0F}" dt="2024-04-02T16:57:33.672" v="5483" actId="20577"/>
          <ac:spMkLst>
            <pc:docMk/>
            <pc:sldMk cId="3477440795" sldId="1798"/>
            <ac:spMk id="6" creationId="{4488B639-62F4-FC3B-2402-05AFAF7AFE4C}"/>
          </ac:spMkLst>
        </pc:spChg>
        <pc:spChg chg="add mod">
          <ac:chgData name="Dong Yang" userId="141f99a0-1982-4575-b229-65b30d0025e1" providerId="ADAL" clId="{AF39BDD8-112B-3B40-BBB6-FE8D66350B0F}" dt="2024-04-02T16:57:56.866" v="5493" actId="20577"/>
          <ac:spMkLst>
            <pc:docMk/>
            <pc:sldMk cId="3477440795" sldId="1798"/>
            <ac:spMk id="7" creationId="{F263B47A-B697-F9E5-B83B-E6F96F83D958}"/>
          </ac:spMkLst>
        </pc:spChg>
        <pc:spChg chg="add mod">
          <ac:chgData name="Dong Yang" userId="141f99a0-1982-4575-b229-65b30d0025e1" providerId="ADAL" clId="{AF39BDD8-112B-3B40-BBB6-FE8D66350B0F}" dt="2024-04-02T16:59:10.661" v="5531" actId="20577"/>
          <ac:spMkLst>
            <pc:docMk/>
            <pc:sldMk cId="3477440795" sldId="1798"/>
            <ac:spMk id="9" creationId="{BF0487E2-9A2F-BA92-C70A-E83A7718EC8E}"/>
          </ac:spMkLst>
        </pc:spChg>
        <pc:spChg chg="add mod">
          <ac:chgData name="Dong Yang" userId="141f99a0-1982-4575-b229-65b30d0025e1" providerId="ADAL" clId="{AF39BDD8-112B-3B40-BBB6-FE8D66350B0F}" dt="2024-04-02T16:59:44.867" v="5551" actId="20577"/>
          <ac:spMkLst>
            <pc:docMk/>
            <pc:sldMk cId="3477440795" sldId="1798"/>
            <ac:spMk id="10" creationId="{9A1146E6-36A2-B85D-1900-4AD01014AAB5}"/>
          </ac:spMkLst>
        </pc:spChg>
        <pc:picChg chg="del">
          <ac:chgData name="Dong Yang" userId="141f99a0-1982-4575-b229-65b30d0025e1" providerId="ADAL" clId="{AF39BDD8-112B-3B40-BBB6-FE8D66350B0F}" dt="2024-04-02T16:52:25.121" v="5423" actId="478"/>
          <ac:picMkLst>
            <pc:docMk/>
            <pc:sldMk cId="3477440795" sldId="1798"/>
            <ac:picMk id="3" creationId="{863B0E50-DA80-4979-8B97-2F6C62835AAF}"/>
          </ac:picMkLst>
        </pc:picChg>
      </pc:sldChg>
      <pc:sldChg chg="addSp delSp modSp new del mod">
        <pc:chgData name="Dong Yang" userId="141f99a0-1982-4575-b229-65b30d0025e1" providerId="ADAL" clId="{AF39BDD8-112B-3B40-BBB6-FE8D66350B0F}" dt="2024-04-10T16:36:17.709" v="5853" actId="2696"/>
        <pc:sldMkLst>
          <pc:docMk/>
          <pc:sldMk cId="3629688612" sldId="1798"/>
        </pc:sldMkLst>
        <pc:spChg chg="del">
          <ac:chgData name="Dong Yang" userId="141f99a0-1982-4575-b229-65b30d0025e1" providerId="ADAL" clId="{AF39BDD8-112B-3B40-BBB6-FE8D66350B0F}" dt="2024-04-10T16:35:24.890" v="5845" actId="478"/>
          <ac:spMkLst>
            <pc:docMk/>
            <pc:sldMk cId="3629688612" sldId="1798"/>
            <ac:spMk id="2" creationId="{24543234-7907-590C-075A-5FB5CE576384}"/>
          </ac:spMkLst>
        </pc:spChg>
        <pc:spChg chg="add mod">
          <ac:chgData name="Dong Yang" userId="141f99a0-1982-4575-b229-65b30d0025e1" providerId="ADAL" clId="{AF39BDD8-112B-3B40-BBB6-FE8D66350B0F}" dt="2024-04-10T16:35:41.019" v="5847" actId="207"/>
          <ac:spMkLst>
            <pc:docMk/>
            <pc:sldMk cId="3629688612" sldId="1798"/>
            <ac:spMk id="3" creationId="{C287AB4C-2FA8-D0F9-A7FF-4863F12464A4}"/>
          </ac:spMkLst>
        </pc:spChg>
        <pc:spChg chg="mod topLvl">
          <ac:chgData name="Dong Yang" userId="141f99a0-1982-4575-b229-65b30d0025e1" providerId="ADAL" clId="{AF39BDD8-112B-3B40-BBB6-FE8D66350B0F}" dt="2024-04-10T16:36:00.401" v="5849" actId="165"/>
          <ac:spMkLst>
            <pc:docMk/>
            <pc:sldMk cId="3629688612" sldId="1798"/>
            <ac:spMk id="7" creationId="{881D1078-66CB-D493-16E6-86668D9E1E3B}"/>
          </ac:spMkLst>
        </pc:spChg>
        <pc:grpChg chg="add del mod">
          <ac:chgData name="Dong Yang" userId="141f99a0-1982-4575-b229-65b30d0025e1" providerId="ADAL" clId="{AF39BDD8-112B-3B40-BBB6-FE8D66350B0F}" dt="2024-04-10T16:36:00.401" v="5849" actId="165"/>
          <ac:grpSpMkLst>
            <pc:docMk/>
            <pc:sldMk cId="3629688612" sldId="1798"/>
            <ac:grpSpMk id="4" creationId="{73044C2B-3141-E692-8D8E-34ED9FE09DDE}"/>
          </ac:grpSpMkLst>
        </pc:grpChg>
        <pc:picChg chg="mod topLvl">
          <ac:chgData name="Dong Yang" userId="141f99a0-1982-4575-b229-65b30d0025e1" providerId="ADAL" clId="{AF39BDD8-112B-3B40-BBB6-FE8D66350B0F}" dt="2024-04-10T16:36:06.279" v="5852" actId="1076"/>
          <ac:picMkLst>
            <pc:docMk/>
            <pc:sldMk cId="3629688612" sldId="1798"/>
            <ac:picMk id="5" creationId="{89A52FE2-2EC0-3957-3310-1D1CC4AAA4C4}"/>
          </ac:picMkLst>
        </pc:picChg>
        <pc:picChg chg="mod topLvl">
          <ac:chgData name="Dong Yang" userId="141f99a0-1982-4575-b229-65b30d0025e1" providerId="ADAL" clId="{AF39BDD8-112B-3B40-BBB6-FE8D66350B0F}" dt="2024-04-10T16:36:00.401" v="5849" actId="165"/>
          <ac:picMkLst>
            <pc:docMk/>
            <pc:sldMk cId="3629688612" sldId="1798"/>
            <ac:picMk id="6" creationId="{82292CBA-6763-E32C-3185-BEDD1A8CCF8A}"/>
          </ac:picMkLst>
        </pc:picChg>
      </pc:sldChg>
      <pc:sldChg chg="add del">
        <pc:chgData name="Dong Yang" userId="141f99a0-1982-4575-b229-65b30d0025e1" providerId="ADAL" clId="{AF39BDD8-112B-3B40-BBB6-FE8D66350B0F}" dt="2024-04-03T05:50:26.147" v="5827"/>
        <pc:sldMkLst>
          <pc:docMk/>
          <pc:sldMk cId="3638782144" sldId="1798"/>
        </pc:sldMkLst>
      </pc:sldChg>
      <pc:sldChg chg="addSp delSp modSp add del mod">
        <pc:chgData name="Dong Yang" userId="141f99a0-1982-4575-b229-65b30d0025e1" providerId="ADAL" clId="{AF39BDD8-112B-3B40-BBB6-FE8D66350B0F}" dt="2024-04-03T05:33:18.879" v="5784" actId="2696"/>
        <pc:sldMkLst>
          <pc:docMk/>
          <pc:sldMk cId="3797220328" sldId="1798"/>
        </pc:sldMkLst>
        <pc:spChg chg="add mod">
          <ac:chgData name="Dong Yang" userId="141f99a0-1982-4575-b229-65b30d0025e1" providerId="ADAL" clId="{AF39BDD8-112B-3B40-BBB6-FE8D66350B0F}" dt="2024-04-03T05:29:10.834" v="5745"/>
          <ac:spMkLst>
            <pc:docMk/>
            <pc:sldMk cId="3797220328" sldId="1798"/>
            <ac:spMk id="2" creationId="{526107E6-EB99-FA9F-CF98-694727DBA048}"/>
          </ac:spMkLst>
        </pc:spChg>
        <pc:spChg chg="add del mod">
          <ac:chgData name="Dong Yang" userId="141f99a0-1982-4575-b229-65b30d0025e1" providerId="ADAL" clId="{AF39BDD8-112B-3B40-BBB6-FE8D66350B0F}" dt="2024-04-03T05:25:56.957" v="5736"/>
          <ac:spMkLst>
            <pc:docMk/>
            <pc:sldMk cId="3797220328" sldId="1798"/>
            <ac:spMk id="2" creationId="{82708036-5E65-0A98-ABF9-1C037668286A}"/>
          </ac:spMkLst>
        </pc:spChg>
        <pc:spChg chg="add del mod">
          <ac:chgData name="Dong Yang" userId="141f99a0-1982-4575-b229-65b30d0025e1" providerId="ADAL" clId="{AF39BDD8-112B-3B40-BBB6-FE8D66350B0F}" dt="2024-04-03T05:26:28.848" v="5737"/>
          <ac:spMkLst>
            <pc:docMk/>
            <pc:sldMk cId="3797220328" sldId="1798"/>
            <ac:spMk id="3" creationId="{299E2928-F58A-CF7C-DF29-BCA3817141FA}"/>
          </ac:spMkLst>
        </pc:spChg>
        <pc:spChg chg="add del mod">
          <ac:chgData name="Dong Yang" userId="141f99a0-1982-4575-b229-65b30d0025e1" providerId="ADAL" clId="{AF39BDD8-112B-3B40-BBB6-FE8D66350B0F}" dt="2024-04-03T05:27:36.200" v="5744"/>
          <ac:spMkLst>
            <pc:docMk/>
            <pc:sldMk cId="3797220328" sldId="1798"/>
            <ac:spMk id="4" creationId="{7837A699-66D9-5F43-3733-A504EA126FAA}"/>
          </ac:spMkLst>
        </pc:spChg>
        <pc:picChg chg="del">
          <ac:chgData name="Dong Yang" userId="141f99a0-1982-4575-b229-65b30d0025e1" providerId="ADAL" clId="{AF39BDD8-112B-3B40-BBB6-FE8D66350B0F}" dt="2024-04-03T05:25:28.750" v="5734" actId="478"/>
          <ac:picMkLst>
            <pc:docMk/>
            <pc:sldMk cId="3797220328" sldId="1798"/>
            <ac:picMk id="10" creationId="{B5CEEB85-5EA3-409A-BEA7-E6D02E7D0FC9}"/>
          </ac:picMkLst>
        </pc:picChg>
      </pc:sldChg>
      <pc:sldChg chg="new del">
        <pc:chgData name="Dong Yang" userId="141f99a0-1982-4575-b229-65b30d0025e1" providerId="ADAL" clId="{AF39BDD8-112B-3B40-BBB6-FE8D66350B0F}" dt="2024-04-03T06:07:14.585" v="5838" actId="2696"/>
        <pc:sldMkLst>
          <pc:docMk/>
          <pc:sldMk cId="4231020751" sldId="1798"/>
        </pc:sldMkLst>
      </pc:sldChg>
      <pc:sldChg chg="new del">
        <pc:chgData name="Dong Yang" userId="141f99a0-1982-4575-b229-65b30d0025e1" providerId="ADAL" clId="{AF39BDD8-112B-3B40-BBB6-FE8D66350B0F}" dt="2024-04-03T06:07:17.667" v="5839" actId="2696"/>
        <pc:sldMkLst>
          <pc:docMk/>
          <pc:sldMk cId="2894867260" sldId="1799"/>
        </pc:sldMkLst>
      </pc:sldChg>
      <pc:sldMasterChg chg="modSldLayout">
        <pc:chgData name="Dong Yang" userId="141f99a0-1982-4575-b229-65b30d0025e1" providerId="ADAL" clId="{AF39BDD8-112B-3B40-BBB6-FE8D66350B0F}" dt="2024-04-03T05:52:04.389" v="5832"/>
        <pc:sldMasterMkLst>
          <pc:docMk/>
          <pc:sldMasterMk cId="0" sldId="2147483659"/>
        </pc:sldMasterMkLst>
        <pc:sldLayoutChg chg="addSp delSp modSp">
          <pc:chgData name="Dong Yang" userId="141f99a0-1982-4575-b229-65b30d0025e1" providerId="ADAL" clId="{AF39BDD8-112B-3B40-BBB6-FE8D66350B0F}" dt="2024-04-03T05:52:04.389" v="5832"/>
          <pc:sldLayoutMkLst>
            <pc:docMk/>
            <pc:sldMasterMk cId="0" sldId="2147483659"/>
            <pc:sldLayoutMk cId="0" sldId="2147483854"/>
          </pc:sldLayoutMkLst>
          <pc:picChg chg="add del mod">
            <ac:chgData name="Dong Yang" userId="141f99a0-1982-4575-b229-65b30d0025e1" providerId="ADAL" clId="{AF39BDD8-112B-3B40-BBB6-FE8D66350B0F}" dt="2024-04-03T05:51:52.739" v="5831"/>
            <ac:picMkLst>
              <pc:docMk/>
              <pc:sldMasterMk cId="0" sldId="2147483659"/>
              <pc:sldLayoutMk cId="0" sldId="2147483854"/>
              <ac:picMk id="2" creationId="{86D33E55-3511-B124-5269-89CD7BF36BFF}"/>
            </ac:picMkLst>
          </pc:picChg>
          <pc:picChg chg="add mod">
            <ac:chgData name="Dong Yang" userId="141f99a0-1982-4575-b229-65b30d0025e1" providerId="ADAL" clId="{AF39BDD8-112B-3B40-BBB6-FE8D66350B0F}" dt="2024-04-03T05:52:04.389" v="5832"/>
            <ac:picMkLst>
              <pc:docMk/>
              <pc:sldMasterMk cId="0" sldId="2147483659"/>
              <pc:sldLayoutMk cId="0" sldId="2147483854"/>
              <ac:picMk id="3" creationId="{E0EB0257-5112-7D24-ED1C-872329E8BA5E}"/>
            </ac:picMkLst>
          </pc:picChg>
          <pc:picChg chg="add mod">
            <ac:chgData name="Dong Yang" userId="141f99a0-1982-4575-b229-65b30d0025e1" providerId="ADAL" clId="{AF39BDD8-112B-3B40-BBB6-FE8D66350B0F}" dt="2024-04-03T05:52:04.389" v="5832"/>
            <ac:picMkLst>
              <pc:docMk/>
              <pc:sldMasterMk cId="0" sldId="2147483659"/>
              <pc:sldLayoutMk cId="0" sldId="2147483854"/>
              <ac:picMk id="4" creationId="{5C260F81-C744-8920-C94B-7A0D09CFF35B}"/>
            </ac:picMkLst>
          </pc:picChg>
        </pc:sldLayoutChg>
      </pc:sldMasterChg>
    </pc:docChg>
  </pc:docChgLst>
  <pc:docChgLst>
    <pc:chgData name="Dong Yang" userId="141f99a0-1982-4575-b229-65b30d0025e1" providerId="ADAL" clId="{3B708966-CB64-444F-A05B-ECA8DCE274E2}"/>
    <pc:docChg chg="custSel addSld delSld modSld modMainMaster">
      <pc:chgData name="Dong Yang" userId="141f99a0-1982-4575-b229-65b30d0025e1" providerId="ADAL" clId="{3B708966-CB64-444F-A05B-ECA8DCE274E2}" dt="2024-04-03T06:01:26.871" v="46" actId="2696"/>
      <pc:docMkLst>
        <pc:docMk/>
      </pc:docMkLst>
      <pc:sldChg chg="delSp add del">
        <pc:chgData name="Dong Yang" userId="141f99a0-1982-4575-b229-65b30d0025e1" providerId="ADAL" clId="{3B708966-CB64-444F-A05B-ECA8DCE274E2}" dt="2024-04-03T06:01:07.532" v="45" actId="2696"/>
        <pc:sldMkLst>
          <pc:docMk/>
          <pc:sldMk cId="264123725" sldId="1798"/>
        </pc:sldMkLst>
        <pc:spChg chg="del">
          <ac:chgData name="Dong Yang" userId="141f99a0-1982-4575-b229-65b30d0025e1" providerId="ADAL" clId="{3B708966-CB64-444F-A05B-ECA8DCE274E2}" dt="2024-04-03T05:57:28.430" v="10" actId="478"/>
          <ac:spMkLst>
            <pc:docMk/>
            <pc:sldMk cId="264123725" sldId="1798"/>
            <ac:spMk id="3" creationId="{0DA35032-3C21-401F-B7A0-A109314B2F5F}"/>
          </ac:spMkLst>
        </pc:spChg>
      </pc:sldChg>
      <pc:sldChg chg="del">
        <pc:chgData name="Dong Yang" userId="141f99a0-1982-4575-b229-65b30d0025e1" providerId="ADAL" clId="{3B708966-CB64-444F-A05B-ECA8DCE274E2}" dt="2024-04-03T05:56:50.314" v="8" actId="2696"/>
        <pc:sldMkLst>
          <pc:docMk/>
          <pc:sldMk cId="3238928979" sldId="1798"/>
        </pc:sldMkLst>
      </pc:sldChg>
      <pc:sldChg chg="add del">
        <pc:chgData name="Dong Yang" userId="141f99a0-1982-4575-b229-65b30d0025e1" providerId="ADAL" clId="{3B708966-CB64-444F-A05B-ECA8DCE274E2}" dt="2024-04-03T05:59:23.543" v="27" actId="2696"/>
        <pc:sldMkLst>
          <pc:docMk/>
          <pc:sldMk cId="2019010847" sldId="1799"/>
        </pc:sldMkLst>
      </pc:sldChg>
      <pc:sldChg chg="add del">
        <pc:chgData name="Dong Yang" userId="141f99a0-1982-4575-b229-65b30d0025e1" providerId="ADAL" clId="{3B708966-CB64-444F-A05B-ECA8DCE274E2}" dt="2024-04-03T06:01:26.871" v="46" actId="2696"/>
        <pc:sldMkLst>
          <pc:docMk/>
          <pc:sldMk cId="3682275360" sldId="1799"/>
        </pc:sldMkLst>
      </pc:sldChg>
      <pc:sldChg chg="add del">
        <pc:chgData name="Dong Yang" userId="141f99a0-1982-4575-b229-65b30d0025e1" providerId="ADAL" clId="{3B708966-CB64-444F-A05B-ECA8DCE274E2}" dt="2024-04-03T06:01:03.800" v="44" actId="2696"/>
        <pc:sldMkLst>
          <pc:docMk/>
          <pc:sldMk cId="4053782404" sldId="1800"/>
        </pc:sldMkLst>
      </pc:sldChg>
      <pc:sldMasterChg chg="addSp delSp modSp modSldLayout">
        <pc:chgData name="Dong Yang" userId="141f99a0-1982-4575-b229-65b30d0025e1" providerId="ADAL" clId="{3B708966-CB64-444F-A05B-ECA8DCE274E2}" dt="2024-04-03T06:00:10.344" v="41"/>
        <pc:sldMasterMkLst>
          <pc:docMk/>
          <pc:sldMasterMk cId="0" sldId="2147483659"/>
        </pc:sldMasterMkLst>
        <pc:spChg chg="add">
          <ac:chgData name="Dong Yang" userId="141f99a0-1982-4575-b229-65b30d0025e1" providerId="ADAL" clId="{3B708966-CB64-444F-A05B-ECA8DCE274E2}" dt="2024-04-03T06:00:10.344" v="41"/>
          <ac:spMkLst>
            <pc:docMk/>
            <pc:sldMasterMk cId="0" sldId="2147483659"/>
            <ac:spMk id="20" creationId="{30C634E4-79A3-45AB-97C4-34F179DF7126}"/>
          </ac:spMkLst>
        </pc:spChg>
        <pc:spChg chg="del mod">
          <ac:chgData name="Dong Yang" userId="141f99a0-1982-4575-b229-65b30d0025e1" providerId="ADAL" clId="{3B708966-CB64-444F-A05B-ECA8DCE274E2}" dt="2024-04-03T06:00:09.926" v="40" actId="478"/>
          <ac:spMkLst>
            <pc:docMk/>
            <pc:sldMasterMk cId="0" sldId="2147483659"/>
            <ac:spMk id="15363" creationId="{00000000-0000-0000-0000-000000000000}"/>
          </ac:spMkLst>
        </pc:spChg>
        <pc:picChg chg="add">
          <ac:chgData name="Dong Yang" userId="141f99a0-1982-4575-b229-65b30d0025e1" providerId="ADAL" clId="{3B708966-CB64-444F-A05B-ECA8DCE274E2}" dt="2024-04-03T05:56:11.470" v="7"/>
          <ac:picMkLst>
            <pc:docMk/>
            <pc:sldMasterMk cId="0" sldId="2147483659"/>
            <ac:picMk id="18" creationId="{981AE6FC-92E1-4536-9F39-1B18989788DA}"/>
          </ac:picMkLst>
        </pc:picChg>
        <pc:picChg chg="add">
          <ac:chgData name="Dong Yang" userId="141f99a0-1982-4575-b229-65b30d0025e1" providerId="ADAL" clId="{3B708966-CB64-444F-A05B-ECA8DCE274E2}" dt="2024-04-03T05:56:11.470" v="7"/>
          <ac:picMkLst>
            <pc:docMk/>
            <pc:sldMasterMk cId="0" sldId="2147483659"/>
            <ac:picMk id="19" creationId="{AAA24FDD-5243-468A-B7CD-03B6973F786C}"/>
          </ac:picMkLst>
        </pc:picChg>
        <pc:sldLayoutChg chg="addSp delSp modSp">
          <pc:chgData name="Dong Yang" userId="141f99a0-1982-4575-b229-65b30d0025e1" providerId="ADAL" clId="{3B708966-CB64-444F-A05B-ECA8DCE274E2}" dt="2024-04-03T05:59:41.896" v="29" actId="478"/>
          <pc:sldLayoutMkLst>
            <pc:docMk/>
            <pc:sldMasterMk cId="0" sldId="2147483659"/>
            <pc:sldLayoutMk cId="0" sldId="2147483842"/>
          </pc:sldLayoutMkLst>
          <pc:spChg chg="del">
            <ac:chgData name="Dong Yang" userId="141f99a0-1982-4575-b229-65b30d0025e1" providerId="ADAL" clId="{3B708966-CB64-444F-A05B-ECA8DCE274E2}" dt="2024-04-03T05:58:31.125" v="11" actId="478"/>
            <ac:spMkLst>
              <pc:docMk/>
              <pc:sldMasterMk cId="0" sldId="2147483659"/>
              <pc:sldLayoutMk cId="0" sldId="2147483842"/>
              <ac:spMk id="2" creationId="{00000000-0000-0000-0000-000000000000}"/>
            </ac:spMkLst>
          </pc:spChg>
          <pc:spChg chg="del">
            <ac:chgData name="Dong Yang" userId="141f99a0-1982-4575-b229-65b30d0025e1" providerId="ADAL" clId="{3B708966-CB64-444F-A05B-ECA8DCE274E2}" dt="2024-04-03T05:59:41.896" v="29" actId="478"/>
            <ac:spMkLst>
              <pc:docMk/>
              <pc:sldMasterMk cId="0" sldId="2147483659"/>
              <pc:sldLayoutMk cId="0" sldId="2147483842"/>
              <ac:spMk id="5" creationId="{00000000-0000-0000-0000-000000000000}"/>
            </ac:spMkLst>
          </pc:spChg>
          <pc:spChg chg="add mod">
            <ac:chgData name="Dong Yang" userId="141f99a0-1982-4575-b229-65b30d0025e1" providerId="ADAL" clId="{3B708966-CB64-444F-A05B-ECA8DCE274E2}" dt="2024-04-03T05:58:41.688" v="25" actId="20577"/>
            <ac:spMkLst>
              <pc:docMk/>
              <pc:sldMasterMk cId="0" sldId="2147483659"/>
              <pc:sldLayoutMk cId="0" sldId="2147483842"/>
              <ac:spMk id="23" creationId="{29B3D614-5FDE-4712-8FF2-2DBE1993FBA5}"/>
            </ac:spMkLst>
          </pc:spChg>
          <pc:spChg chg="add">
            <ac:chgData name="Dong Yang" userId="141f99a0-1982-4575-b229-65b30d0025e1" providerId="ADAL" clId="{3B708966-CB64-444F-A05B-ECA8DCE274E2}" dt="2024-04-03T05:59:38.739" v="28"/>
            <ac:spMkLst>
              <pc:docMk/>
              <pc:sldMasterMk cId="0" sldId="2147483659"/>
              <pc:sldLayoutMk cId="0" sldId="2147483842"/>
              <ac:spMk id="24" creationId="{BC476B71-8E39-417A-A1AE-053D3499318D}"/>
            </ac:spMkLst>
          </pc:spChg>
          <pc:picChg chg="add">
            <ac:chgData name="Dong Yang" userId="141f99a0-1982-4575-b229-65b30d0025e1" providerId="ADAL" clId="{3B708966-CB64-444F-A05B-ECA8DCE274E2}" dt="2024-04-03T05:55:58.563" v="1"/>
            <ac:picMkLst>
              <pc:docMk/>
              <pc:sldMasterMk cId="0" sldId="2147483659"/>
              <pc:sldLayoutMk cId="0" sldId="2147483842"/>
              <ac:picMk id="21" creationId="{40C6C1DC-B98F-4AA0-9D2E-69E0C9223C23}"/>
            </ac:picMkLst>
          </pc:picChg>
          <pc:picChg chg="add">
            <ac:chgData name="Dong Yang" userId="141f99a0-1982-4575-b229-65b30d0025e1" providerId="ADAL" clId="{3B708966-CB64-444F-A05B-ECA8DCE274E2}" dt="2024-04-03T05:55:58.563" v="1"/>
            <ac:picMkLst>
              <pc:docMk/>
              <pc:sldMasterMk cId="0" sldId="2147483659"/>
              <pc:sldLayoutMk cId="0" sldId="2147483842"/>
              <ac:picMk id="22" creationId="{D3C15D20-84FD-4408-96E3-D710495E9376}"/>
            </ac:picMkLst>
          </pc:picChg>
        </pc:sldLayoutChg>
        <pc:sldLayoutChg chg="addSp delSp">
          <pc:chgData name="Dong Yang" userId="141f99a0-1982-4575-b229-65b30d0025e1" providerId="ADAL" clId="{3B708966-CB64-444F-A05B-ECA8DCE274E2}" dt="2024-04-03T05:59:47.639" v="31"/>
          <pc:sldLayoutMkLst>
            <pc:docMk/>
            <pc:sldMasterMk cId="0" sldId="2147483659"/>
            <pc:sldLayoutMk cId="0" sldId="2147483843"/>
          </pc:sldLayoutMkLst>
          <pc:spChg chg="del">
            <ac:chgData name="Dong Yang" userId="141f99a0-1982-4575-b229-65b30d0025e1" providerId="ADAL" clId="{3B708966-CB64-444F-A05B-ECA8DCE274E2}" dt="2024-04-03T05:59:47.164" v="30" actId="478"/>
            <ac:spMkLst>
              <pc:docMk/>
              <pc:sldMasterMk cId="0" sldId="2147483659"/>
              <pc:sldLayoutMk cId="0" sldId="2147483843"/>
              <ac:spMk id="5" creationId="{00000000-0000-0000-0000-000000000000}"/>
            </ac:spMkLst>
          </pc:spChg>
          <pc:spChg chg="add">
            <ac:chgData name="Dong Yang" userId="141f99a0-1982-4575-b229-65b30d0025e1" providerId="ADAL" clId="{3B708966-CB64-444F-A05B-ECA8DCE274E2}" dt="2024-04-03T05:59:47.639" v="31"/>
            <ac:spMkLst>
              <pc:docMk/>
              <pc:sldMasterMk cId="0" sldId="2147483659"/>
              <pc:sldLayoutMk cId="0" sldId="2147483843"/>
              <ac:spMk id="9" creationId="{580ED57D-E936-41AE-A11E-9ECBCF57EF7F}"/>
            </ac:spMkLst>
          </pc:spChg>
          <pc:picChg chg="add">
            <ac:chgData name="Dong Yang" userId="141f99a0-1982-4575-b229-65b30d0025e1" providerId="ADAL" clId="{3B708966-CB64-444F-A05B-ECA8DCE274E2}" dt="2024-04-03T05:56:02.326" v="2"/>
            <ac:picMkLst>
              <pc:docMk/>
              <pc:sldMasterMk cId="0" sldId="2147483659"/>
              <pc:sldLayoutMk cId="0" sldId="2147483843"/>
              <ac:picMk id="7" creationId="{35A13008-E537-4037-A498-1F5B6E5303AF}"/>
            </ac:picMkLst>
          </pc:picChg>
          <pc:picChg chg="add">
            <ac:chgData name="Dong Yang" userId="141f99a0-1982-4575-b229-65b30d0025e1" providerId="ADAL" clId="{3B708966-CB64-444F-A05B-ECA8DCE274E2}" dt="2024-04-03T05:56:02.326" v="2"/>
            <ac:picMkLst>
              <pc:docMk/>
              <pc:sldMasterMk cId="0" sldId="2147483659"/>
              <pc:sldLayoutMk cId="0" sldId="2147483843"/>
              <ac:picMk id="8" creationId="{304F552A-BA2F-425C-834D-504056BBFB54}"/>
            </ac:picMkLst>
          </pc:picChg>
        </pc:sldLayoutChg>
        <pc:sldLayoutChg chg="addSp delSp">
          <pc:chgData name="Dong Yang" userId="141f99a0-1982-4575-b229-65b30d0025e1" providerId="ADAL" clId="{3B708966-CB64-444F-A05B-ECA8DCE274E2}" dt="2024-04-03T05:59:51.941" v="33"/>
          <pc:sldLayoutMkLst>
            <pc:docMk/>
            <pc:sldMasterMk cId="0" sldId="2147483659"/>
            <pc:sldLayoutMk cId="0" sldId="2147483847"/>
          </pc:sldLayoutMkLst>
          <pc:spChg chg="del">
            <ac:chgData name="Dong Yang" userId="141f99a0-1982-4575-b229-65b30d0025e1" providerId="ADAL" clId="{3B708966-CB64-444F-A05B-ECA8DCE274E2}" dt="2024-04-03T05:59:51.591" v="32" actId="478"/>
            <ac:spMkLst>
              <pc:docMk/>
              <pc:sldMasterMk cId="0" sldId="2147483659"/>
              <pc:sldLayoutMk cId="0" sldId="2147483847"/>
              <ac:spMk id="3" creationId="{00000000-0000-0000-0000-000000000000}"/>
            </ac:spMkLst>
          </pc:spChg>
          <pc:spChg chg="add">
            <ac:chgData name="Dong Yang" userId="141f99a0-1982-4575-b229-65b30d0025e1" providerId="ADAL" clId="{3B708966-CB64-444F-A05B-ECA8DCE274E2}" dt="2024-04-03T05:59:51.941" v="33"/>
            <ac:spMkLst>
              <pc:docMk/>
              <pc:sldMasterMk cId="0" sldId="2147483659"/>
              <pc:sldLayoutMk cId="0" sldId="2147483847"/>
              <ac:spMk id="7" creationId="{EFA5DE89-CB57-41BB-9945-A5BD2B38A982}"/>
            </ac:spMkLst>
          </pc:spChg>
          <pc:picChg chg="add">
            <ac:chgData name="Dong Yang" userId="141f99a0-1982-4575-b229-65b30d0025e1" providerId="ADAL" clId="{3B708966-CB64-444F-A05B-ECA8DCE274E2}" dt="2024-04-03T05:56:03.954" v="3"/>
            <ac:picMkLst>
              <pc:docMk/>
              <pc:sldMasterMk cId="0" sldId="2147483659"/>
              <pc:sldLayoutMk cId="0" sldId="2147483847"/>
              <ac:picMk id="5" creationId="{D44B46D1-6B6F-4BDC-A3A4-6A82E5829DDD}"/>
            </ac:picMkLst>
          </pc:picChg>
          <pc:picChg chg="add">
            <ac:chgData name="Dong Yang" userId="141f99a0-1982-4575-b229-65b30d0025e1" providerId="ADAL" clId="{3B708966-CB64-444F-A05B-ECA8DCE274E2}" dt="2024-04-03T05:56:03.954" v="3"/>
            <ac:picMkLst>
              <pc:docMk/>
              <pc:sldMasterMk cId="0" sldId="2147483659"/>
              <pc:sldLayoutMk cId="0" sldId="2147483847"/>
              <ac:picMk id="6" creationId="{EB874774-33F2-4019-AA67-1E5C40801C08}"/>
            </ac:picMkLst>
          </pc:picChg>
        </pc:sldLayoutChg>
        <pc:sldLayoutChg chg="addSp delSp">
          <pc:chgData name="Dong Yang" userId="141f99a0-1982-4575-b229-65b30d0025e1" providerId="ADAL" clId="{3B708966-CB64-444F-A05B-ECA8DCE274E2}" dt="2024-04-03T05:59:55.547" v="35"/>
          <pc:sldLayoutMkLst>
            <pc:docMk/>
            <pc:sldMasterMk cId="0" sldId="2147483659"/>
            <pc:sldLayoutMk cId="0" sldId="2147483851"/>
          </pc:sldLayoutMkLst>
          <pc:spChg chg="del">
            <ac:chgData name="Dong Yang" userId="141f99a0-1982-4575-b229-65b30d0025e1" providerId="ADAL" clId="{3B708966-CB64-444F-A05B-ECA8DCE274E2}" dt="2024-04-03T05:59:55.175" v="34" actId="478"/>
            <ac:spMkLst>
              <pc:docMk/>
              <pc:sldMasterMk cId="0" sldId="2147483659"/>
              <pc:sldLayoutMk cId="0" sldId="2147483851"/>
              <ac:spMk id="5" creationId="{00000000-0000-0000-0000-000000000000}"/>
            </ac:spMkLst>
          </pc:spChg>
          <pc:spChg chg="add">
            <ac:chgData name="Dong Yang" userId="141f99a0-1982-4575-b229-65b30d0025e1" providerId="ADAL" clId="{3B708966-CB64-444F-A05B-ECA8DCE274E2}" dt="2024-04-03T05:59:55.547" v="35"/>
            <ac:spMkLst>
              <pc:docMk/>
              <pc:sldMasterMk cId="0" sldId="2147483659"/>
              <pc:sldLayoutMk cId="0" sldId="2147483851"/>
              <ac:spMk id="9" creationId="{ACA090D7-B1B2-409F-836B-9142B2E4FA0D}"/>
            </ac:spMkLst>
          </pc:spChg>
          <pc:picChg chg="add">
            <ac:chgData name="Dong Yang" userId="141f99a0-1982-4575-b229-65b30d0025e1" providerId="ADAL" clId="{3B708966-CB64-444F-A05B-ECA8DCE274E2}" dt="2024-04-03T05:56:05.699" v="4"/>
            <ac:picMkLst>
              <pc:docMk/>
              <pc:sldMasterMk cId="0" sldId="2147483659"/>
              <pc:sldLayoutMk cId="0" sldId="2147483851"/>
              <ac:picMk id="7" creationId="{69CE798D-06C6-477F-B795-CFAA2046C854}"/>
            </ac:picMkLst>
          </pc:picChg>
          <pc:picChg chg="add">
            <ac:chgData name="Dong Yang" userId="141f99a0-1982-4575-b229-65b30d0025e1" providerId="ADAL" clId="{3B708966-CB64-444F-A05B-ECA8DCE274E2}" dt="2024-04-03T05:56:05.699" v="4"/>
            <ac:picMkLst>
              <pc:docMk/>
              <pc:sldMasterMk cId="0" sldId="2147483659"/>
              <pc:sldLayoutMk cId="0" sldId="2147483851"/>
              <ac:picMk id="8" creationId="{F1462836-6AC3-4F0E-9C45-447D191F8AA1}"/>
            </ac:picMkLst>
          </pc:picChg>
        </pc:sldLayoutChg>
        <pc:sldLayoutChg chg="addSp delSp">
          <pc:chgData name="Dong Yang" userId="141f99a0-1982-4575-b229-65b30d0025e1" providerId="ADAL" clId="{3B708966-CB64-444F-A05B-ECA8DCE274E2}" dt="2024-04-03T05:59:59.886" v="37"/>
          <pc:sldLayoutMkLst>
            <pc:docMk/>
            <pc:sldMasterMk cId="0" sldId="2147483659"/>
            <pc:sldLayoutMk cId="0" sldId="2147483852"/>
          </pc:sldLayoutMkLst>
          <pc:spChg chg="del">
            <ac:chgData name="Dong Yang" userId="141f99a0-1982-4575-b229-65b30d0025e1" providerId="ADAL" clId="{3B708966-CB64-444F-A05B-ECA8DCE274E2}" dt="2024-04-03T05:59:59.471" v="36" actId="478"/>
            <ac:spMkLst>
              <pc:docMk/>
              <pc:sldMasterMk cId="0" sldId="2147483659"/>
              <pc:sldLayoutMk cId="0" sldId="2147483852"/>
              <ac:spMk id="6" creationId="{00000000-0000-0000-0000-000000000000}"/>
            </ac:spMkLst>
          </pc:spChg>
          <pc:spChg chg="add">
            <ac:chgData name="Dong Yang" userId="141f99a0-1982-4575-b229-65b30d0025e1" providerId="ADAL" clId="{3B708966-CB64-444F-A05B-ECA8DCE274E2}" dt="2024-04-03T05:59:59.886" v="37"/>
            <ac:spMkLst>
              <pc:docMk/>
              <pc:sldMasterMk cId="0" sldId="2147483659"/>
              <pc:sldLayoutMk cId="0" sldId="2147483852"/>
              <ac:spMk id="10" creationId="{F678BD38-A881-468A-AA79-FF3997F0C974}"/>
            </ac:spMkLst>
          </pc:spChg>
          <pc:picChg chg="add">
            <ac:chgData name="Dong Yang" userId="141f99a0-1982-4575-b229-65b30d0025e1" providerId="ADAL" clId="{3B708966-CB64-444F-A05B-ECA8DCE274E2}" dt="2024-04-03T05:56:07.083" v="5"/>
            <ac:picMkLst>
              <pc:docMk/>
              <pc:sldMasterMk cId="0" sldId="2147483659"/>
              <pc:sldLayoutMk cId="0" sldId="2147483852"/>
              <ac:picMk id="8" creationId="{747C02DD-E275-4B20-91D9-073C6CB6DB1D}"/>
            </ac:picMkLst>
          </pc:picChg>
          <pc:picChg chg="add">
            <ac:chgData name="Dong Yang" userId="141f99a0-1982-4575-b229-65b30d0025e1" providerId="ADAL" clId="{3B708966-CB64-444F-A05B-ECA8DCE274E2}" dt="2024-04-03T05:56:07.083" v="5"/>
            <ac:picMkLst>
              <pc:docMk/>
              <pc:sldMasterMk cId="0" sldId="2147483659"/>
              <pc:sldLayoutMk cId="0" sldId="2147483852"/>
              <ac:picMk id="9" creationId="{EEE1E98B-6F05-4FE9-A563-5182B0115DAE}"/>
            </ac:picMkLst>
          </pc:picChg>
        </pc:sldLayoutChg>
        <pc:sldLayoutChg chg="addSp delSp">
          <pc:chgData name="Dong Yang" userId="141f99a0-1982-4575-b229-65b30d0025e1" providerId="ADAL" clId="{3B708966-CB64-444F-A05B-ECA8DCE274E2}" dt="2024-04-03T06:00:03.730" v="39"/>
          <pc:sldLayoutMkLst>
            <pc:docMk/>
            <pc:sldMasterMk cId="0" sldId="2147483659"/>
            <pc:sldLayoutMk cId="0" sldId="2147483853"/>
          </pc:sldLayoutMkLst>
          <pc:spChg chg="del">
            <ac:chgData name="Dong Yang" userId="141f99a0-1982-4575-b229-65b30d0025e1" providerId="ADAL" clId="{3B708966-CB64-444F-A05B-ECA8DCE274E2}" dt="2024-04-03T06:00:03.330" v="38" actId="478"/>
            <ac:spMkLst>
              <pc:docMk/>
              <pc:sldMasterMk cId="0" sldId="2147483659"/>
              <pc:sldLayoutMk cId="0" sldId="2147483853"/>
              <ac:spMk id="7" creationId="{00000000-0000-0000-0000-000000000000}"/>
            </ac:spMkLst>
          </pc:spChg>
          <pc:spChg chg="add">
            <ac:chgData name="Dong Yang" userId="141f99a0-1982-4575-b229-65b30d0025e1" providerId="ADAL" clId="{3B708966-CB64-444F-A05B-ECA8DCE274E2}" dt="2024-04-03T06:00:03.730" v="39"/>
            <ac:spMkLst>
              <pc:docMk/>
              <pc:sldMasterMk cId="0" sldId="2147483659"/>
              <pc:sldLayoutMk cId="0" sldId="2147483853"/>
              <ac:spMk id="11" creationId="{ABA651F9-954F-470D-9B45-40D57242ED5E}"/>
            </ac:spMkLst>
          </pc:spChg>
          <pc:picChg chg="add">
            <ac:chgData name="Dong Yang" userId="141f99a0-1982-4575-b229-65b30d0025e1" providerId="ADAL" clId="{3B708966-CB64-444F-A05B-ECA8DCE274E2}" dt="2024-04-03T05:56:08.640" v="6"/>
            <ac:picMkLst>
              <pc:docMk/>
              <pc:sldMasterMk cId="0" sldId="2147483659"/>
              <pc:sldLayoutMk cId="0" sldId="2147483853"/>
              <ac:picMk id="9" creationId="{17AAD2D0-798A-4312-A05E-6B186491D4BA}"/>
            </ac:picMkLst>
          </pc:picChg>
          <pc:picChg chg="add">
            <ac:chgData name="Dong Yang" userId="141f99a0-1982-4575-b229-65b30d0025e1" providerId="ADAL" clId="{3B708966-CB64-444F-A05B-ECA8DCE274E2}" dt="2024-04-03T05:56:08.640" v="6"/>
            <ac:picMkLst>
              <pc:docMk/>
              <pc:sldMasterMk cId="0" sldId="2147483659"/>
              <pc:sldLayoutMk cId="0" sldId="2147483853"/>
              <ac:picMk id="10" creationId="{BE94ADFD-06C6-4F1C-81CE-08B5C27F6839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145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26" tIns="44063" rIns="88126" bIns="44063" numCol="1" anchor="t" anchorCtr="0" compatLnSpc="1">
            <a:prstTxWarp prst="textNoShape">
              <a:avLst/>
            </a:prstTxWarp>
          </a:bodyPr>
          <a:lstStyle>
            <a:lvl1pPr defTabSz="882921" eaLnBrk="1" hangingPunct="1">
              <a:defRPr sz="1100" i="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734" y="0"/>
            <a:ext cx="3038145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26" tIns="44063" rIns="88126" bIns="44063" numCol="1" anchor="t" anchorCtr="0" compatLnSpc="1">
            <a:prstTxWarp prst="textNoShape">
              <a:avLst/>
            </a:prstTxWarp>
          </a:bodyPr>
          <a:lstStyle>
            <a:lvl1pPr algn="r" defTabSz="882921" eaLnBrk="1" hangingPunct="1">
              <a:defRPr sz="1100" i="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24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121"/>
            <a:ext cx="3038145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26" tIns="44063" rIns="88126" bIns="44063" numCol="1" anchor="b" anchorCtr="0" compatLnSpc="1">
            <a:prstTxWarp prst="textNoShape">
              <a:avLst/>
            </a:prstTxWarp>
          </a:bodyPr>
          <a:lstStyle>
            <a:lvl1pPr defTabSz="882921" eaLnBrk="1" hangingPunct="1">
              <a:defRPr sz="1100" i="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24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734" y="8829121"/>
            <a:ext cx="3038145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26" tIns="44063" rIns="88126" bIns="44063" numCol="1" anchor="b" anchorCtr="0" compatLnSpc="1">
            <a:prstTxWarp prst="textNoShape">
              <a:avLst/>
            </a:prstTxWarp>
          </a:bodyPr>
          <a:lstStyle>
            <a:lvl1pPr algn="r" defTabSz="882921" eaLnBrk="1" hangingPunct="1">
              <a:defRPr sz="1100" i="0"/>
            </a:lvl1pPr>
          </a:lstStyle>
          <a:p>
            <a:fld id="{BFB753D9-20FB-4FE6-8681-5E01125AED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537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145" cy="467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14" tIns="44057" rIns="88114" bIns="44057" numCol="1" anchor="t" anchorCtr="0" compatLnSpc="1">
            <a:prstTxWarp prst="textNoShape">
              <a:avLst/>
            </a:prstTxWarp>
          </a:bodyPr>
          <a:lstStyle>
            <a:lvl1pPr defTabSz="882921" eaLnBrk="1" hangingPunct="1">
              <a:defRPr sz="1100" i="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734" y="1"/>
            <a:ext cx="3038145" cy="467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14" tIns="44057" rIns="88114" bIns="44057" numCol="1" anchor="t" anchorCtr="0" compatLnSpc="1">
            <a:prstTxWarp prst="textNoShape">
              <a:avLst/>
            </a:prstTxWarp>
          </a:bodyPr>
          <a:lstStyle>
            <a:lvl1pPr algn="r" defTabSz="882921" eaLnBrk="1" hangingPunct="1">
              <a:defRPr sz="1100" i="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9575" y="696913"/>
            <a:ext cx="6192838" cy="3484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5" y="4416099"/>
            <a:ext cx="5607711" cy="418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14" tIns="44057" rIns="88114" bIns="440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121"/>
            <a:ext cx="3038145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14" tIns="44057" rIns="88114" bIns="44057" numCol="1" anchor="b" anchorCtr="0" compatLnSpc="1">
            <a:prstTxWarp prst="textNoShape">
              <a:avLst/>
            </a:prstTxWarp>
          </a:bodyPr>
          <a:lstStyle>
            <a:lvl1pPr defTabSz="882921" eaLnBrk="1" hangingPunct="1">
              <a:defRPr sz="1100" i="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734" y="8829121"/>
            <a:ext cx="3038145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14" tIns="44057" rIns="88114" bIns="44057" numCol="1" anchor="b" anchorCtr="0" compatLnSpc="1">
            <a:prstTxWarp prst="textNoShape">
              <a:avLst/>
            </a:prstTxWarp>
          </a:bodyPr>
          <a:lstStyle>
            <a:lvl1pPr algn="r" defTabSz="882921" eaLnBrk="1" hangingPunct="1">
              <a:defRPr sz="1100" i="0"/>
            </a:lvl1pPr>
          </a:lstStyle>
          <a:p>
            <a:fld id="{BC5E2686-63E1-43A6-B915-37BD8D47C5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06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1163" y="701675"/>
            <a:ext cx="6189662" cy="3482975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345" y="4416098"/>
            <a:ext cx="5607711" cy="4180921"/>
          </a:xfrm>
          <a:noFill/>
          <a:ln/>
        </p:spPr>
        <p:txBody>
          <a:bodyPr/>
          <a:lstStyle/>
          <a:p>
            <a:endParaRPr lang="en-US" dirty="0">
              <a:ea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7464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8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74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下面是part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，关于基于</a:t>
                </a:r>
                <a:r>
                  <a:rPr lang="en-US" altLang="zh-CN" dirty="0"/>
                  <a:t>GNN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spectrum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prediction</a:t>
                </a:r>
                <a:r>
                  <a:rPr lang="zh-CN" altLang="en-US" dirty="0"/>
                  <a:t>的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statement</a:t>
                </a:r>
              </a:p>
              <a:p>
                <a:endParaRPr lang="en-US" dirty="0"/>
              </a:p>
              <a:p>
                <a:r>
                  <a:rPr lang="en-US" dirty="0" err="1"/>
                  <a:t>对于frequency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correlations</a:t>
                </a:r>
                <a:r>
                  <a:rPr lang="zh-CN" altLang="en-US" dirty="0"/>
                  <a:t>，可以通过构建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来捕获。其中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包含节点集合</a:t>
                </a:r>
                <a:r>
                  <a:rPr lang="en-US" altLang="zh-CN" dirty="0"/>
                  <a:t>V</a:t>
                </a:r>
                <a:r>
                  <a:rPr lang="zh-CN" altLang="en-US" dirty="0"/>
                  <a:t>和边集合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，假如存在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个节点，则节点集合</a:t>
                </a:r>
                <a:r>
                  <a:rPr lang="en-US" altLang="zh-CN" dirty="0"/>
                  <a:t>V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i="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i="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 ,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}. 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而邻接矩阵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描述了节点之间连接关系。因此把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band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刻画为节点，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bands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之间的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刻画为连边，这样我们就获得了一个刻画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graph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对于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correlations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，特征矩阵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可以表示为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i="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 ,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，包含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维，表示为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band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个时间步。其中，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𝑋_𝑁^𝑡</a:t>
                </a:r>
                <a:r>
                  <a:rPr lang="en-US" dirty="0" err="1"/>
                  <a:t>表示每个band在时间步t时刻的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Power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 Spectral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Density</a:t>
                </a:r>
                <a:r>
                  <a:rPr lang="en-US" dirty="0" err="1"/>
                  <a:t>值或者power值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我们的任务是一种</a:t>
                </a:r>
                <a:r>
                  <a:rPr 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Multi</a:t>
                </a:r>
                <a:r>
                  <a:rPr lang="en-US" altLang="zh-CN" b="0" i="0" dirty="0">
                    <a:solidFill>
                      <a:srgbClr val="0D0D0D"/>
                    </a:solidFill>
                    <a:effectLst/>
                    <a:latin typeface="Söhne"/>
                  </a:rPr>
                  <a:t>-</a:t>
                </a:r>
                <a:r>
                  <a:rPr 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variate Time Series </a:t>
                </a:r>
                <a:r>
                  <a:rPr lang="en-US" b="0" i="0" dirty="0" err="1">
                    <a:solidFill>
                      <a:srgbClr val="0D0D0D"/>
                    </a:solidFill>
                    <a:effectLst/>
                    <a:latin typeface="Söhne"/>
                  </a:rPr>
                  <a:t>Forecasting任务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，</a:t>
                </a:r>
                <a:r>
                  <a:rPr lang="zh-CN" altLang="en-US" dirty="0"/>
                  <a:t>目标是通过设计一个模型</a:t>
                </a:r>
                <a:r>
                  <a:rPr lang="en-US" altLang="zh-CN" dirty="0"/>
                  <a:t>f,</a:t>
                </a:r>
                <a:r>
                  <a:rPr lang="zh-CN" altLang="en-US" dirty="0"/>
                  <a:t>利用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个历史特征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来预测未来</a:t>
                </a:r>
                <a:r>
                  <a:rPr lang="en-US" altLang="zh-CN" i="1" dirty="0"/>
                  <a:t>l</a:t>
                </a:r>
                <a:r>
                  <a:rPr lang="zh-CN" altLang="en-US" dirty="0"/>
                  <a:t>个时间步的特征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。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668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986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78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这是我们模型使用的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个评价指标。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sz="12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 mean square error 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是一种常用的用于评估预测模型性能的指标</a:t>
                </a:r>
                <a:r>
                  <a:rPr lang="en-US" altLang="zh-CN" b="0" i="0" dirty="0">
                    <a:solidFill>
                      <a:srgbClr val="0D0D0D"/>
                    </a:solidFill>
                    <a:effectLst/>
                    <a:latin typeface="Söhne"/>
                  </a:rPr>
                  <a:t>,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 计算了一组预测值</a:t>
                </a:r>
                <a:r>
                  <a:rPr lang="en-US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𝑃 ̂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𝑡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与实际观测值</a:t>
                </a:r>
                <a:r>
                  <a:rPr lang="en-US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𝑃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∆𝑡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之间的均方根误差，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取值范围通常在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到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1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之间，越接近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表示模型的预测误差越小，而越接近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1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112" charset="-128"/>
                    <a:cs typeface="ＭＳ Ｐゴシック" pitchFamily="-112" charset="-128"/>
                  </a:rPr>
                  <a:t>则表示预测误差较大。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  <a:cs typeface="ＭＳ Ｐゴシック" pitchFamily="-112" charset="-128"/>
                </a:endParaRPr>
              </a:p>
              <a:p>
                <a:endParaRPr lang="en-US" sz="1200" b="0" i="0" kern="1200" dirty="0"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  <a:p>
                <a:r>
                  <a:rPr lang="en-US" sz="12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absolute error 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是另一种衡量预测值与实际值之间差异的常用指标，其中</a:t>
                </a:r>
                <a:r>
                  <a:rPr lang="en-US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𝑃 ̂𝑘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表示第 </a:t>
                </a:r>
                <a:r>
                  <a:rPr lang="en-US" altLang="zh-CN" b="0" i="1" dirty="0">
                    <a:solidFill>
                      <a:srgbClr val="0D0D0D"/>
                    </a:solidFill>
                    <a:effectLst/>
                    <a:latin typeface="KaTeX_Main"/>
                  </a:rPr>
                  <a:t>k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个样本的预测值，</a:t>
                </a:r>
                <a:r>
                  <a:rPr lang="en-US" altLang="zh-CN" b="0" i="1" dirty="0">
                    <a:solidFill>
                      <a:srgbClr val="0D0D0D"/>
                    </a:solidFill>
                    <a:effectLst/>
                    <a:latin typeface="Söhne"/>
                  </a:rPr>
                  <a:t>p</a:t>
                </a:r>
                <a:r>
                  <a:rPr lang="en-US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𝑘</a:t>
                </a:r>
                <a:r>
                  <a:rPr lang="en-US" b="0" i="0" dirty="0">
                    <a:solidFill>
                      <a:srgbClr val="0D0D0D"/>
                    </a:solidFill>
                    <a:effectLst/>
                    <a:latin typeface="KaTeX_Main"/>
                  </a:rPr>
                  <a:t>​</a:t>
                </a:r>
                <a:r>
                  <a:rPr 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表示对应的实际值，</a:t>
                </a:r>
                <a:r>
                  <a:rPr 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r>
                  <a:rPr lang="el-GR" b="0" i="0">
                    <a:solidFill>
                      <a:srgbClr val="0D0D0D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Δt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是样本的数。</a:t>
                </a:r>
                <a:r>
                  <a:rPr 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MAE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越小，表示模型的预测效果越好。</a:t>
                </a:r>
                <a:endParaRPr lang="en-US" altLang="zh-CN" b="0" i="0" dirty="0">
                  <a:solidFill>
                    <a:srgbClr val="0D0D0D"/>
                  </a:solidFill>
                  <a:effectLst/>
                  <a:latin typeface="Söhne"/>
                </a:endParaRPr>
              </a:p>
              <a:p>
                <a:endParaRPr lang="en-US" b="0" i="0" dirty="0">
                  <a:solidFill>
                    <a:srgbClr val="0D0D0D"/>
                  </a:solidFill>
                  <a:effectLst/>
                  <a:latin typeface="Söhne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Goodness-of-fit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-Roman"/>
                  </a:rPr>
                  <a:t>performance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Times-Roman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Times-Roman"/>
                  </a:rPr>
                  <a:t>R</a:t>
                </a:r>
                <a:r>
                  <a:rPr lang="en-US" altLang="zh-CN" sz="1800" baseline="30000" dirty="0">
                    <a:solidFill>
                      <a:srgbClr val="000000"/>
                    </a:solidFill>
                    <a:effectLst/>
                    <a:latin typeface="Times-Roman"/>
                  </a:rPr>
                  <a:t>2</a:t>
                </a:r>
                <a:r>
                  <a:rPr lang="zh-CN" altLang="en-US" sz="1800" baseline="0" dirty="0">
                    <a:solidFill>
                      <a:srgbClr val="000000"/>
                    </a:solidFill>
                    <a:effectLst/>
                    <a:latin typeface="Times-Roman"/>
                  </a:rPr>
                  <a:t>也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是一种用来评估预测值</a:t>
                </a:r>
                <a:r>
                  <a:rPr lang="en-US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𝑃 ̂𝑘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与实际值</a:t>
                </a:r>
                <a:r>
                  <a:rPr lang="en-US" altLang="zh-CN" b="0" i="1" dirty="0">
                    <a:solidFill>
                      <a:srgbClr val="0D0D0D"/>
                    </a:solidFill>
                    <a:effectLst/>
                    <a:latin typeface="Söhne"/>
                  </a:rPr>
                  <a:t>p</a:t>
                </a:r>
                <a:r>
                  <a:rPr lang="en-US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𝑘</a:t>
                </a:r>
                <a:r>
                  <a:rPr lang="en-US" b="0" i="0" dirty="0">
                    <a:solidFill>
                      <a:srgbClr val="0D0D0D"/>
                    </a:solidFill>
                    <a:effectLst/>
                    <a:latin typeface="KaTeX_Main"/>
                  </a:rPr>
                  <a:t>​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之间准确性的指标。该指标越大表示模型的预测效果越好。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039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62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8229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10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总结一下我们目前的工作，如右侧流程图中黑色字体所示。首先把输入数据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i="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gn</a:t>
                </a:r>
                <a:r>
                  <a:rPr lang="en-US" altLang="zh-CN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喂给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graph estimator,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得到估计后的图</a:t>
                </a:r>
                <a:r>
                  <a:rPr lang="en-US" altLang="zh-CN" sz="1200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𝐴_𝑃</a:t>
                </a:r>
                <a:r>
                  <a:rPr lang="zh-CN" altLang="en-US" dirty="0"/>
                  <a:t>，再结合原始图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得到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𝐴^∗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；</a:t>
                </a:r>
                <a:r>
                  <a:rPr lang="zh-CN" altLang="en-US" dirty="0"/>
                  <a:t>把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𝐴^∗</a:t>
                </a:r>
                <a:r>
                  <a:rPr lang="zh-CN" altLang="en-US" dirty="0"/>
                  <a:t>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i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gn</a:t>
                </a:r>
                <a:r>
                  <a:rPr lang="zh-CN" altLang="en-US" dirty="0"/>
                  <a:t>喂给</a:t>
                </a:r>
                <a:r>
                  <a:rPr lang="en-US" altLang="zh-CN" dirty="0"/>
                  <a:t>GCN layer</a:t>
                </a:r>
                <a:r>
                  <a:rPr lang="zh-CN" altLang="en-US" dirty="0"/>
                  <a:t>提取</a:t>
                </a:r>
                <a:r>
                  <a:rPr lang="en-US" altLang="zh-CN" dirty="0"/>
                  <a:t>inter band correlation</a:t>
                </a:r>
                <a:r>
                  <a:rPr lang="zh-CN" altLang="en-US" dirty="0"/>
                  <a:t>，得到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；把输入数据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i="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</a:t>
                </a:r>
                <a:r>
                  <a:rPr lang="zh-CN" altLang="en-US" dirty="0"/>
                  <a:t>经过位置编码后连同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喂给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提取</a:t>
                </a:r>
                <a:r>
                  <a:rPr lang="en-US" altLang="zh-CN" dirty="0"/>
                  <a:t>time correlation,</a:t>
                </a:r>
                <a:r>
                  <a:rPr lang="zh-CN" altLang="en-US" dirty="0"/>
                  <a:t>得到</a:t>
                </a:r>
                <a:r>
                  <a:rPr lang="en-US" altLang="zh-CN" dirty="0"/>
                  <a:t>H;</a:t>
                </a:r>
                <a:r>
                  <a:rPr lang="zh-CN" altLang="en-US" dirty="0"/>
                  <a:t>最后把</a:t>
                </a:r>
                <a:r>
                  <a:rPr lang="en-US" altLang="zh-CN" dirty="0"/>
                  <a:t>H</a:t>
                </a:r>
                <a:r>
                  <a:rPr lang="zh-CN" altLang="en-US" dirty="0"/>
                  <a:t>喂给</a:t>
                </a:r>
                <a:r>
                  <a:rPr lang="en-US" altLang="zh-CN" dirty="0"/>
                  <a:t>Fully Connected layer</a:t>
                </a:r>
                <a:r>
                  <a:rPr lang="zh-CN" altLang="en-US" dirty="0"/>
                  <a:t>得到最后的预测结果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br>
                  <a:rPr lang="en-US" altLang="zh-CN" dirty="0"/>
                </a:br>
                <a:r>
                  <a:rPr lang="en-US" altLang="zh-CN" dirty="0"/>
                  <a:t>Transformer</a:t>
                </a:r>
                <a:r>
                  <a:rPr lang="zh-CN" altLang="en-US" dirty="0"/>
                  <a:t>的输出包含了</a:t>
                </a:r>
                <a:r>
                  <a:rPr lang="en-US" altLang="zh-CN" dirty="0"/>
                  <a:t>inter band correlation</a:t>
                </a:r>
                <a:r>
                  <a:rPr lang="zh-CN" altLang="en-US" dirty="0"/>
                  <a:t>和未来的</a:t>
                </a:r>
                <a:r>
                  <a:rPr lang="en-US" altLang="zh-CN" dirty="0"/>
                  <a:t>bands</a:t>
                </a:r>
                <a:r>
                  <a:rPr lang="zh-CN" altLang="en-US" dirty="0"/>
                  <a:t>之间的</a:t>
                </a:r>
                <a:r>
                  <a:rPr lang="en-US" altLang="zh-CN" dirty="0"/>
                  <a:t>time correlation</a:t>
                </a:r>
                <a:r>
                  <a:rPr lang="zh-CN" altLang="en-US" dirty="0"/>
                  <a:t>。因此这是否可以为</a:t>
                </a:r>
                <a:r>
                  <a:rPr lang="en-US" altLang="zh-CN" dirty="0"/>
                  <a:t>Graph estimator </a:t>
                </a:r>
                <a:r>
                  <a:rPr lang="zh-CN" altLang="en-US" dirty="0"/>
                  <a:t>提供先验知识，获得关于未来频带间相关性的邻接矩阵𝐴</a:t>
                </a:r>
                <a:r>
                  <a:rPr lang="en-US" altLang="zh-CN" dirty="0"/>
                  <a:t>_</a:t>
                </a:r>
                <a:r>
                  <a:rPr lang="zh-CN" altLang="en-US" dirty="0"/>
                  <a:t>𝑃？</a:t>
                </a:r>
                <a:br>
                  <a:rPr lang="en-US" altLang="zh-CN" dirty="0"/>
                </a:br>
                <a:r>
                  <a:rPr lang="zh-CN" altLang="en-US" dirty="0"/>
                  <a:t>其中的挑战是如何衡量未来特征 </a:t>
                </a:r>
                <a:r>
                  <a:rPr lang="en-US" altLang="zh-CN" dirty="0"/>
                  <a:t>H </a:t>
                </a:r>
                <a:r>
                  <a:rPr lang="zh-CN" altLang="en-US" dirty="0"/>
                  <a:t>对图估计器估计图中未来带间相关性的能力的有效性？因为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在被训练初期的预测能力是有限的。不好的预测结果再喂给</a:t>
                </a:r>
                <a:r>
                  <a:rPr lang="en-US" altLang="zh-CN" dirty="0"/>
                  <a:t>Graph estimator </a:t>
                </a:r>
                <a:r>
                  <a:rPr lang="zh-CN" altLang="en-US" dirty="0"/>
                  <a:t>会得到恶性循环。</a:t>
                </a:r>
                <a:endParaRPr lang="en-US" altLang="zh-CN" dirty="0"/>
              </a:p>
              <a:p>
                <a:r>
                  <a:rPr lang="zh-CN" altLang="en-US" dirty="0"/>
                  <a:t>因此再未来的工作中，我们计划加入一个</a:t>
                </a:r>
                <a:r>
                  <a:rPr lang="en-US" altLang="zh-CN" dirty="0"/>
                  <a:t>Attention layer</a:t>
                </a:r>
                <a:r>
                  <a:rPr lang="zh-CN" altLang="en-US" dirty="0"/>
                  <a:t>，自适应的为</a:t>
                </a:r>
                <a:r>
                  <a:rPr lang="en-US" altLang="zh-CN" dirty="0"/>
                  <a:t>Graph estimator</a:t>
                </a:r>
                <a:r>
                  <a:rPr lang="zh-CN" altLang="en-US" dirty="0"/>
                  <a:t>提供历史信息和预测的未来信息，进而获得一个包含未来</a:t>
                </a:r>
                <a:r>
                  <a:rPr lang="en-US" altLang="zh-CN" dirty="0"/>
                  <a:t>inter band</a:t>
                </a:r>
                <a:r>
                  <a:rPr lang="zh-CN" altLang="en-US" dirty="0"/>
                  <a:t>相关性的邻接矩阵𝐴</a:t>
                </a:r>
                <a:r>
                  <a:rPr lang="en-US" altLang="zh-CN" dirty="0"/>
                  <a:t>_</a:t>
                </a:r>
                <a:r>
                  <a:rPr lang="zh-CN" altLang="en-US" dirty="0"/>
                  <a:t>𝑃。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14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5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37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52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0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35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4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2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860800" y="1447800"/>
            <a:ext cx="8026400" cy="2209800"/>
          </a:xfrm>
        </p:spPr>
        <p:txBody>
          <a:bodyPr/>
          <a:lstStyle>
            <a:lvl1pPr algn="r"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114800"/>
            <a:ext cx="8026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图片 19">
            <a:extLst>
              <a:ext uri="{FF2B5EF4-FFF2-40B4-BE49-F238E27FC236}">
                <a16:creationId xmlns:a16="http://schemas.microsoft.com/office/drawing/2014/main" id="{E0EB0257-5112-7D24-ED1C-872329E8B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4" name="图片 22">
            <a:extLst>
              <a:ext uri="{FF2B5EF4-FFF2-40B4-BE49-F238E27FC236}">
                <a16:creationId xmlns:a16="http://schemas.microsoft.com/office/drawing/2014/main" id="{5C260F81-C744-8920-C94B-7A0D09CFF3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 userDrawn="1"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79451"/>
            <a:ext cx="11049000" cy="4587949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  <a:cs typeface="Arial"/>
              </a:defRPr>
            </a:lvl3pPr>
            <a:lvl4pPr>
              <a:defRPr sz="2200">
                <a:latin typeface="+mn-lt"/>
                <a:cs typeface="Arial"/>
              </a:defRPr>
            </a:lvl4pPr>
            <a:lvl5pPr>
              <a:defRPr sz="2200">
                <a:latin typeface="+mn-lt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grpSp>
        <p:nvGrpSpPr>
          <p:cNvPr id="11" name="Group 41"/>
          <p:cNvGrpSpPr>
            <a:grpSpLocks/>
          </p:cNvGrpSpPr>
          <p:nvPr userDrawn="1"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2" name="Rectangle 32"/>
            <p:cNvSpPr>
              <a:spLocks noChangeArrowheads="1"/>
            </p:cNvSpPr>
            <p:nvPr userDrawn="1"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 userDrawn="1"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 userDrawn="1"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 userDrawn="1"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36"/>
            <p:cNvSpPr>
              <a:spLocks noChangeArrowheads="1"/>
            </p:cNvSpPr>
            <p:nvPr userDrawn="1"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37"/>
            <p:cNvSpPr>
              <a:spLocks noChangeArrowheads="1"/>
            </p:cNvSpPr>
            <p:nvPr userDrawn="1"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38"/>
            <p:cNvSpPr>
              <a:spLocks noChangeArrowheads="1"/>
            </p:cNvSpPr>
            <p:nvPr userDrawn="1"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 userDrawn="1"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 userDrawn="1"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pic>
        <p:nvPicPr>
          <p:cNvPr id="21" name="图片 19">
            <a:extLst>
              <a:ext uri="{FF2B5EF4-FFF2-40B4-BE49-F238E27FC236}">
                <a16:creationId xmlns:a16="http://schemas.microsoft.com/office/drawing/2014/main" id="{40C6C1DC-B98F-4AA0-9D2E-69E0C9223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22" name="图片 22">
            <a:extLst>
              <a:ext uri="{FF2B5EF4-FFF2-40B4-BE49-F238E27FC236}">
                <a16:creationId xmlns:a16="http://schemas.microsoft.com/office/drawing/2014/main" id="{D3C15D20-84FD-4408-96E3-D710495E93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23" name="标题 1">
            <a:extLst>
              <a:ext uri="{FF2B5EF4-FFF2-40B4-BE49-F238E27FC236}">
                <a16:creationId xmlns:a16="http://schemas.microsoft.com/office/drawing/2014/main" id="{29B3D614-5FDE-4712-8FF2-2DBE1993FBA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BC476B71-8E39-417A-A1AE-053D3499318D}"/>
              </a:ext>
            </a:extLst>
          </p:cNvPr>
          <p:cNvSpPr txBox="1">
            <a:spLocks/>
          </p:cNvSpPr>
          <p:nvPr userDrawn="1"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7" name="图片 19">
            <a:extLst>
              <a:ext uri="{FF2B5EF4-FFF2-40B4-BE49-F238E27FC236}">
                <a16:creationId xmlns:a16="http://schemas.microsoft.com/office/drawing/2014/main" id="{35A13008-E537-4037-A498-1F5B6E5303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8" name="图片 22">
            <a:extLst>
              <a:ext uri="{FF2B5EF4-FFF2-40B4-BE49-F238E27FC236}">
                <a16:creationId xmlns:a16="http://schemas.microsoft.com/office/drawing/2014/main" id="{304F552A-BA2F-425C-834D-504056BBFB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80ED57D-E936-41AE-A11E-9ECBCF57EF7F}"/>
              </a:ext>
            </a:extLst>
          </p:cNvPr>
          <p:cNvSpPr txBox="1">
            <a:spLocks/>
          </p:cNvSpPr>
          <p:nvPr userDrawn="1"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5" name="图片 19">
            <a:extLst>
              <a:ext uri="{FF2B5EF4-FFF2-40B4-BE49-F238E27FC236}">
                <a16:creationId xmlns:a16="http://schemas.microsoft.com/office/drawing/2014/main" id="{D44B46D1-6B6F-4BDC-A3A4-6A82E5829D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6" name="图片 22">
            <a:extLst>
              <a:ext uri="{FF2B5EF4-FFF2-40B4-BE49-F238E27FC236}">
                <a16:creationId xmlns:a16="http://schemas.microsoft.com/office/drawing/2014/main" id="{EB874774-33F2-4019-AA67-1E5C40801C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FA5DE89-CB57-41BB-9945-A5BD2B38A982}"/>
              </a:ext>
            </a:extLst>
          </p:cNvPr>
          <p:cNvSpPr txBox="1">
            <a:spLocks/>
          </p:cNvSpPr>
          <p:nvPr userDrawn="1"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0"/>
            <a:ext cx="27432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8026400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7" name="图片 19">
            <a:extLst>
              <a:ext uri="{FF2B5EF4-FFF2-40B4-BE49-F238E27FC236}">
                <a16:creationId xmlns:a16="http://schemas.microsoft.com/office/drawing/2014/main" id="{69CE798D-06C6-477F-B795-CFAA2046C8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8" name="图片 22">
            <a:extLst>
              <a:ext uri="{FF2B5EF4-FFF2-40B4-BE49-F238E27FC236}">
                <a16:creationId xmlns:a16="http://schemas.microsoft.com/office/drawing/2014/main" id="{F1462836-6AC3-4F0E-9C45-447D191F8A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A090D7-B1B2-409F-836B-9142B2E4FA0D}"/>
              </a:ext>
            </a:extLst>
          </p:cNvPr>
          <p:cNvSpPr txBox="1">
            <a:spLocks/>
          </p:cNvSpPr>
          <p:nvPr userDrawn="1"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8" name="图片 19">
            <a:extLst>
              <a:ext uri="{FF2B5EF4-FFF2-40B4-BE49-F238E27FC236}">
                <a16:creationId xmlns:a16="http://schemas.microsoft.com/office/drawing/2014/main" id="{747C02DD-E275-4B20-91D9-073C6CB6DB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9" name="图片 22">
            <a:extLst>
              <a:ext uri="{FF2B5EF4-FFF2-40B4-BE49-F238E27FC236}">
                <a16:creationId xmlns:a16="http://schemas.microsoft.com/office/drawing/2014/main" id="{EEE1E98B-6F05-4FE9-A563-5182B0115D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678BD38-A881-468A-AA79-FF3997F0C974}"/>
              </a:ext>
            </a:extLst>
          </p:cNvPr>
          <p:cNvSpPr txBox="1">
            <a:spLocks/>
          </p:cNvSpPr>
          <p:nvPr userDrawn="1"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9" name="图片 19">
            <a:extLst>
              <a:ext uri="{FF2B5EF4-FFF2-40B4-BE49-F238E27FC236}">
                <a16:creationId xmlns:a16="http://schemas.microsoft.com/office/drawing/2014/main" id="{17AAD2D0-798A-4312-A05E-6B186491D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0" name="图片 22">
            <a:extLst>
              <a:ext uri="{FF2B5EF4-FFF2-40B4-BE49-F238E27FC236}">
                <a16:creationId xmlns:a16="http://schemas.microsoft.com/office/drawing/2014/main" id="{BE94ADFD-06C6-4F1C-81CE-08B5C27F68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ABA651F9-954F-470D-9B45-40D57242ED5E}"/>
              </a:ext>
            </a:extLst>
          </p:cNvPr>
          <p:cNvSpPr txBox="1">
            <a:spLocks/>
          </p:cNvSpPr>
          <p:nvPr userDrawn="1"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3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grpSp>
        <p:nvGrpSpPr>
          <p:cNvPr id="1032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5392" name="Rectangle 32"/>
            <p:cNvSpPr>
              <a:spLocks noChangeArrowheads="1"/>
            </p:cNvSpPr>
            <p:nvPr userDrawn="1"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 userDrawn="1"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 userDrawn="1"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 userDrawn="1"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 userDrawn="1"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 userDrawn="1"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 userDrawn="1"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 userDrawn="1"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 userDrawn="1"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</p:grpSp>
      <p:pic>
        <p:nvPicPr>
          <p:cNvPr id="18" name="图片 19">
            <a:extLst>
              <a:ext uri="{FF2B5EF4-FFF2-40B4-BE49-F238E27FC236}">
                <a16:creationId xmlns:a16="http://schemas.microsoft.com/office/drawing/2014/main" id="{981AE6FC-92E1-4536-9F39-1B18989788D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9" name="图片 22">
            <a:extLst>
              <a:ext uri="{FF2B5EF4-FFF2-40B4-BE49-F238E27FC236}">
                <a16:creationId xmlns:a16="http://schemas.microsoft.com/office/drawing/2014/main" id="{AAA24FDD-5243-468A-B7CD-03B6973F786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0C634E4-79A3-45AB-97C4-34F179DF7126}"/>
              </a:ext>
            </a:extLst>
          </p:cNvPr>
          <p:cNvSpPr txBox="1">
            <a:spLocks/>
          </p:cNvSpPr>
          <p:nvPr userDrawn="1"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42" r:id="rId2"/>
    <p:sldLayoutId id="2147483843" r:id="rId3"/>
    <p:sldLayoutId id="2147483847" r:id="rId4"/>
    <p:sldLayoutId id="2147483851" r:id="rId5"/>
    <p:sldLayoutId id="2147483852" r:id="rId6"/>
    <p:sldLayoutId id="2147483853" r:id="rId7"/>
  </p:sldLayoutIdLst>
  <p:transition spd="med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SzPct val="85000"/>
        <a:buFont typeface="Wingdings" charset="2"/>
        <a:buChar char="q"/>
        <a:defRPr sz="2400">
          <a:solidFill>
            <a:srgbClr val="0000DA"/>
          </a:solidFill>
          <a:latin typeface="+mn-lt"/>
          <a:ea typeface="ＭＳ Ｐゴシック" pitchFamily="-112" charset="-128"/>
          <a:cs typeface="Arial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85000"/>
        <a:buFont typeface="Wingdings" charset="2"/>
        <a:buChar char="Ø"/>
        <a:defRPr sz="2200">
          <a:solidFill>
            <a:schemeClr val="tx1"/>
          </a:solidFill>
          <a:latin typeface="+mn-lt"/>
          <a:ea typeface="ＭＳ Ｐゴシック" pitchFamily="-112" charset="-128"/>
          <a:cs typeface="Arial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70000"/>
        <a:buFont typeface="Wingdings" pitchFamily="-107" charset="2"/>
        <a:buChar char="v"/>
        <a:defRPr sz="22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90000"/>
        <a:buFont typeface="Wingdings" pitchFamily="-107" charset="2"/>
        <a:buChar char="q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A7E54"/>
        </a:buClr>
        <a:buFont typeface="Wingdings" pitchFamily="-107" charset="2"/>
        <a:buChar char="Ø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osense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2.png"/><Relationship Id="rId15" Type="http://schemas.openxmlformats.org/officeDocument/2006/relationships/image" Target="../media/image52.png"/><Relationship Id="rId10" Type="http://schemas.openxmlformats.org/officeDocument/2006/relationships/image" Target="../media/image81.png"/><Relationship Id="rId4" Type="http://schemas.openxmlformats.org/officeDocument/2006/relationships/image" Target="../media/image1.png"/><Relationship Id="rId9" Type="http://schemas.openxmlformats.org/officeDocument/2006/relationships/image" Target="../media/image80.png"/><Relationship Id="rId14" Type="http://schemas.openxmlformats.org/officeDocument/2006/relationships/image" Target="../media/image8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.png"/><Relationship Id="rId5" Type="http://schemas.openxmlformats.org/officeDocument/2006/relationships/image" Target="../media/image90.png"/><Relationship Id="rId10" Type="http://schemas.openxmlformats.org/officeDocument/2006/relationships/image" Target="../media/image380.png"/><Relationship Id="rId4" Type="http://schemas.openxmlformats.org/officeDocument/2006/relationships/image" Target="../media/image1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2"/>
          <p:cNvSpPr>
            <a:spLocks noChangeArrowheads="1"/>
          </p:cNvSpPr>
          <p:nvPr/>
        </p:nvSpPr>
        <p:spPr bwMode="auto">
          <a:xfrm>
            <a:off x="314329" y="916123"/>
            <a:ext cx="11610969" cy="1641489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000" b="1" i="0" dirty="0">
                <a:solidFill>
                  <a:srgbClr val="FFFF00"/>
                </a:solidFill>
                <a:latin typeface="Times New Roman"/>
                <a:cs typeface="Times New Roman"/>
              </a:rPr>
              <a:t>Spectrum Prediction via Graph Structure Learning</a:t>
            </a: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12011024" y="790575"/>
            <a:ext cx="0" cy="12192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247650" y="2695575"/>
            <a:ext cx="43434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F29FD835-F53E-BB4D-F70A-1B9FCCFB4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224" y="4709718"/>
            <a:ext cx="767193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200" i="0" dirty="0">
                <a:solidFill>
                  <a:srgbClr val="076DB8"/>
                </a:solidFill>
                <a:latin typeface="+mj-lt"/>
                <a:cs typeface="Arial"/>
              </a:rPr>
              <a:t>     </a:t>
            </a:r>
            <a:endParaRPr lang="en-US" sz="2200" i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247650" y="1476375"/>
            <a:ext cx="0" cy="12192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7663037" y="790575"/>
            <a:ext cx="43434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80900" name="Picture 4" descr="University Logos - Communications ToolK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15" y="3926895"/>
            <a:ext cx="3246185" cy="250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5">
            <a:extLst>
              <a:ext uri="{FF2B5EF4-FFF2-40B4-BE49-F238E27FC236}">
                <a16:creationId xmlns:a16="http://schemas.microsoft.com/office/drawing/2014/main" id="{1E5816F9-72DE-56F7-3E4C-BB4B8B1F1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9091CB3E-50EA-BBB0-0FC2-B5BB8B89B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669" y="4273058"/>
            <a:ext cx="5587531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sz="2333" b="1" i="0" dirty="0">
                <a:solidFill>
                  <a:srgbClr val="1A8D95"/>
                </a:solidFill>
                <a:latin typeface="+mj-lt"/>
                <a:cs typeface="Arial"/>
              </a:rPr>
              <a:t>Dong Yang</a:t>
            </a:r>
          </a:p>
        </p:txBody>
      </p:sp>
    </p:spTree>
    <p:extLst>
      <p:ext uri="{BB962C8B-B14F-4D97-AF65-F5344CB8AC3E}">
        <p14:creationId xmlns:p14="http://schemas.microsoft.com/office/powerpoint/2010/main" val="3437740820"/>
      </p:ext>
    </p:extLst>
  </p:cSld>
  <p:clrMapOvr>
    <a:masterClrMapping/>
  </p:clrMapOvr>
  <p:transition spd="med" advTm="630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C87F7F0-9FA6-4F2D-97D7-2C85D07C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788AF8D-5DF8-428D-AA92-CF579BD3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602DE295-E77D-407B-BEFD-8DC70A016C8E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convolutional network for frequency correlation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D5C2C40-D6CB-767D-EC5D-C8593F4DD4C6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C5ECE4-A17B-E453-C161-639DA8B0557B}"/>
                  </a:ext>
                </a:extLst>
              </p:cNvPr>
              <p:cNvSpPr txBox="1"/>
              <p:nvPr/>
            </p:nvSpPr>
            <p:spPr>
              <a:xfrm>
                <a:off x="533400" y="993428"/>
                <a:ext cx="6324600" cy="3775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r>
                  <a:rPr lang="en-US" altLang="zh-CN" sz="2000" i="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design for band frequency correlations</a:t>
                </a: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altLang="zh-CN" sz="2000" i="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:r>
                  <a:rPr lang="en-US" altLang="zh-CN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GCN, the learned prediction value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sz="20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layer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represented as:</a:t>
                </a: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sz="2000" i="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degree matrix of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lvl="1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trainable weight parameter matrix of layer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lvl="1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(0)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lvl="1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non-linear activation function.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C5ECE4-A17B-E453-C161-639DA8B05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993428"/>
                <a:ext cx="6324600" cy="3775393"/>
              </a:xfrm>
              <a:prstGeom prst="rect">
                <a:avLst/>
              </a:prstGeom>
              <a:blipFill>
                <a:blip r:embed="rId5"/>
                <a:stretch>
                  <a:fillRect l="-1205" b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36">
                <a:extLst>
                  <a:ext uri="{FF2B5EF4-FFF2-40B4-BE49-F238E27FC236}">
                    <a16:creationId xmlns:a16="http://schemas.microsoft.com/office/drawing/2014/main" id="{087A31E5-A5CD-31CB-1982-67F28ED047EA}"/>
                  </a:ext>
                </a:extLst>
              </p:cNvPr>
              <p:cNvSpPr txBox="1"/>
              <p:nvPr/>
            </p:nvSpPr>
            <p:spPr>
              <a:xfrm>
                <a:off x="1893129" y="2529870"/>
                <a:ext cx="3296800" cy="594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zh-CN" altLang="en-US" sz="2000" i="0" dirty="0"/>
              </a:p>
            </p:txBody>
          </p:sp>
        </mc:Choice>
        <mc:Fallback xmlns="">
          <p:sp>
            <p:nvSpPr>
              <p:cNvPr id="11" name="文本框 36">
                <a:extLst>
                  <a:ext uri="{FF2B5EF4-FFF2-40B4-BE49-F238E27FC236}">
                    <a16:creationId xmlns:a16="http://schemas.microsoft.com/office/drawing/2014/main" id="{087A31E5-A5CD-31CB-1982-67F28ED04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29" y="2529870"/>
                <a:ext cx="3296800" cy="594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D70457F-D9BF-6651-40EE-01C31000E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319" y="1212156"/>
            <a:ext cx="5337197" cy="48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457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C87F7F0-9FA6-4F2D-97D7-2C85D07C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788AF8D-5DF8-428D-AA92-CF579BD3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602DE295-E77D-407B-BEFD-8DC70A016C8E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estimator for graph structure learning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D5C2C40-D6CB-767D-EC5D-C8593F4DD4C6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731AD-1EC3-D702-7100-ECF52D66B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2286000"/>
            <a:ext cx="5115547" cy="2475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C5ECE4-A17B-E453-C161-639DA8B0557B}"/>
                  </a:ext>
                </a:extLst>
              </p:cNvPr>
              <p:cNvSpPr txBox="1"/>
              <p:nvPr/>
            </p:nvSpPr>
            <p:spPr>
              <a:xfrm>
                <a:off x="533400" y="993428"/>
                <a:ext cx="7696200" cy="4473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r>
                  <a:rPr lang="en-US" altLang="zh-CN" sz="2000" i="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Graph structure learning and mixing</a:t>
                </a:r>
              </a:p>
              <a:p>
                <a:pPr marL="800100" marR="0" lvl="1" indent="-3429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7D">
                      <a:lumMod val="40000"/>
                      <a:lumOff val="60000"/>
                    </a:srgbClr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Obtain Node Embedding Information on 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:</a:t>
                </a:r>
              </a:p>
              <a:p>
                <a:pPr marL="800100" marR="0" lvl="1" indent="-3429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7D">
                      <a:lumMod val="40000"/>
                      <a:lumOff val="60000"/>
                    </a:srgbClr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endParaRPr lang="en-US" sz="2000" i="0" dirty="0">
                  <a:solidFill>
                    <a:srgbClr val="00007D">
                      <a:lumMod val="60000"/>
                      <a:lumOff val="4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marR="0" lvl="1" indent="-3429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7D">
                      <a:lumMod val="40000"/>
                      <a:lumOff val="60000"/>
                    </a:srgbClr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endParaRPr lang="en-US" sz="900" i="0" dirty="0">
                  <a:solidFill>
                    <a:srgbClr val="00007D">
                      <a:lumMod val="60000"/>
                      <a:lumOff val="4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marR="0" lvl="1" indent="-3429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7D">
                      <a:lumMod val="40000"/>
                      <a:lumOff val="60000"/>
                    </a:srgbClr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Calculate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000" i="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dge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 confidence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between Nodes 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u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 and 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v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:</a:t>
                </a:r>
              </a:p>
              <a:p>
                <a:pPr marL="800100" marR="0" lvl="1" indent="-3429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7D">
                      <a:lumMod val="40000"/>
                      <a:lumOff val="60000"/>
                    </a:srgbClr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sz="2000" i="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sz="2000" i="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:endParaRPr lang="en-US" sz="1600" i="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n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Learned adjacency: </a:t>
                </a:r>
              </a:p>
              <a:p>
                <a:pPr lvl="1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</a:pPr>
                <a:r>
                  <a:rPr lang="en-US" altLang="zh-CN" sz="2000" b="0" dirty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∈{1,…,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</a:pPr>
                <a:endParaRPr lang="en-US" sz="11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n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Mixing: </a:t>
                </a:r>
                <a:endParaRPr lang="en-US" sz="2000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C5ECE4-A17B-E453-C161-639DA8B05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993428"/>
                <a:ext cx="7696200" cy="4473597"/>
              </a:xfrm>
              <a:prstGeom prst="rect">
                <a:avLst/>
              </a:prstGeom>
              <a:blipFill>
                <a:blip r:embed="rId6"/>
                <a:stretch>
                  <a:fillRect l="-825" b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4">
                <a:extLst>
                  <a:ext uri="{FF2B5EF4-FFF2-40B4-BE49-F238E27FC236}">
                    <a16:creationId xmlns:a16="http://schemas.microsoft.com/office/drawing/2014/main" id="{BAFA9015-C311-BF8F-08F4-BFDB2466611C}"/>
                  </a:ext>
                </a:extLst>
              </p:cNvPr>
              <p:cNvSpPr txBox="1"/>
              <p:nvPr/>
            </p:nvSpPr>
            <p:spPr>
              <a:xfrm>
                <a:off x="1635174" y="3182096"/>
                <a:ext cx="2774990" cy="704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𝑢𝑣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𝑢𝑣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zh-CN" sz="2400" i="0" dirty="0"/>
                  <a:t>.</a:t>
                </a:r>
                <a:endParaRPr lang="zh-CN" altLang="en-US" sz="2400" i="0" dirty="0"/>
              </a:p>
            </p:txBody>
          </p:sp>
        </mc:Choice>
        <mc:Fallback xmlns="">
          <p:sp>
            <p:nvSpPr>
              <p:cNvPr id="9" name="文本框 34">
                <a:extLst>
                  <a:ext uri="{FF2B5EF4-FFF2-40B4-BE49-F238E27FC236}">
                    <a16:creationId xmlns:a16="http://schemas.microsoft.com/office/drawing/2014/main" id="{BAFA9015-C311-BF8F-08F4-BFDB2466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174" y="3182096"/>
                <a:ext cx="2774990" cy="704104"/>
              </a:xfrm>
              <a:prstGeom prst="rect">
                <a:avLst/>
              </a:prstGeom>
              <a:blipFill>
                <a:blip r:embed="rId7"/>
                <a:stretch>
                  <a:fillRect l="-1364" t="-14035" r="-2273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35">
                <a:extLst>
                  <a:ext uri="{FF2B5EF4-FFF2-40B4-BE49-F238E27FC236}">
                    <a16:creationId xmlns:a16="http://schemas.microsoft.com/office/drawing/2014/main" id="{20B7D5E3-B61F-53AD-D8B4-CBA60FCD200A}"/>
                  </a:ext>
                </a:extLst>
              </p:cNvPr>
              <p:cNvSpPr txBox="1"/>
              <p:nvPr/>
            </p:nvSpPr>
            <p:spPr>
              <a:xfrm>
                <a:off x="1577530" y="2724090"/>
                <a:ext cx="2894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000" i="0" dirty="0"/>
              </a:p>
            </p:txBody>
          </p:sp>
        </mc:Choice>
        <mc:Fallback xmlns="">
          <p:sp>
            <p:nvSpPr>
              <p:cNvPr id="10" name="文本框 35">
                <a:extLst>
                  <a:ext uri="{FF2B5EF4-FFF2-40B4-BE49-F238E27FC236}">
                    <a16:creationId xmlns:a16="http://schemas.microsoft.com/office/drawing/2014/main" id="{20B7D5E3-B61F-53AD-D8B4-CBA60FCD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30" y="2724090"/>
                <a:ext cx="2894062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36">
                <a:extLst>
                  <a:ext uri="{FF2B5EF4-FFF2-40B4-BE49-F238E27FC236}">
                    <a16:creationId xmlns:a16="http://schemas.microsoft.com/office/drawing/2014/main" id="{087A31E5-A5CD-31CB-1982-67F28ED047EA}"/>
                  </a:ext>
                </a:extLst>
              </p:cNvPr>
              <p:cNvSpPr txBox="1"/>
              <p:nvPr/>
            </p:nvSpPr>
            <p:spPr>
              <a:xfrm>
                <a:off x="1893129" y="1846264"/>
                <a:ext cx="2259080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+mn-lt"/>
                  </a:rPr>
                  <a:t>Z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GCN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i="0" dirty="0"/>
              </a:p>
            </p:txBody>
          </p:sp>
        </mc:Choice>
        <mc:Fallback xmlns="">
          <p:sp>
            <p:nvSpPr>
              <p:cNvPr id="11" name="文本框 36">
                <a:extLst>
                  <a:ext uri="{FF2B5EF4-FFF2-40B4-BE49-F238E27FC236}">
                    <a16:creationId xmlns:a16="http://schemas.microsoft.com/office/drawing/2014/main" id="{087A31E5-A5CD-31CB-1982-67F28ED04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29" y="1846264"/>
                <a:ext cx="2259080" cy="439736"/>
              </a:xfrm>
              <a:prstGeom prst="rect">
                <a:avLst/>
              </a:prstGeom>
              <a:blipFill>
                <a:blip r:embed="rId9"/>
                <a:stretch>
                  <a:fillRect l="-2809" t="-285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37">
                <a:extLst>
                  <a:ext uri="{FF2B5EF4-FFF2-40B4-BE49-F238E27FC236}">
                    <a16:creationId xmlns:a16="http://schemas.microsoft.com/office/drawing/2014/main" id="{AB375E05-16B4-B897-AF03-D18A258613B1}"/>
                  </a:ext>
                </a:extLst>
              </p:cNvPr>
              <p:cNvSpPr txBox="1"/>
              <p:nvPr/>
            </p:nvSpPr>
            <p:spPr>
              <a:xfrm>
                <a:off x="1983163" y="5416161"/>
                <a:ext cx="2254079" cy="400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altLang="zh-CN" i="0" dirty="0"/>
                  <a:t>.</a:t>
                </a:r>
                <a:endParaRPr lang="zh-CN" altLang="en-US" i="0" dirty="0"/>
              </a:p>
            </p:txBody>
          </p:sp>
        </mc:Choice>
        <mc:Fallback xmlns="">
          <p:sp>
            <p:nvSpPr>
              <p:cNvPr id="12" name="文本框 37">
                <a:extLst>
                  <a:ext uri="{FF2B5EF4-FFF2-40B4-BE49-F238E27FC236}">
                    <a16:creationId xmlns:a16="http://schemas.microsoft.com/office/drawing/2014/main" id="{AB375E05-16B4-B897-AF03-D18A25861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163" y="5416161"/>
                <a:ext cx="2254079" cy="400944"/>
              </a:xfrm>
              <a:prstGeom prst="rect">
                <a:avLst/>
              </a:prstGeom>
              <a:blipFill>
                <a:blip r:embed="rId10"/>
                <a:stretch>
                  <a:fillRect t="-6250" r="-1124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34884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C87F7F0-9FA6-4F2D-97D7-2C85D07C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788AF8D-5DF8-428D-AA92-CF579BD3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602DE295-E77D-407B-BEFD-8DC70A016C8E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Gated recurrent unit for temporal correlation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D5C2C40-D6CB-767D-EC5D-C8593F4DD4C6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C5ECE4-A17B-E453-C161-639DA8B0557B}"/>
                  </a:ext>
                </a:extLst>
              </p:cNvPr>
              <p:cNvSpPr txBox="1"/>
              <p:nvPr/>
            </p:nvSpPr>
            <p:spPr>
              <a:xfrm>
                <a:off x="533400" y="993428"/>
                <a:ext cx="6324600" cy="5632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r>
                  <a:rPr lang="en-US" altLang="zh-CN" sz="2000" i="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design for band frequency correlations</a:t>
                </a: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altLang="zh-CN" sz="2000" i="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:r>
                  <a:rPr lang="en-US" altLang="zh-CN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GRU is employed to capture temporal correlations ,as described below:</a:t>
                </a: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sz="2000" i="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itchFamily="2" charset="2"/>
                  <a:buChar char="Ø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output results of GCN for each frequency band at time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lvl="1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signifies the hidden state at time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candidate hidden state,</a:t>
                </a:r>
              </a:p>
              <a:p>
                <a:pPr lvl="1">
                  <a:lnSpc>
                    <a:spcPct val="12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⨀</m:t>
                    </m:r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element-wise multiplication.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C5ECE4-A17B-E453-C161-639DA8B05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993428"/>
                <a:ext cx="6324600" cy="5632632"/>
              </a:xfrm>
              <a:prstGeom prst="rect">
                <a:avLst/>
              </a:prstGeom>
              <a:blipFill>
                <a:blip r:embed="rId5"/>
                <a:stretch>
                  <a:fillRect l="-1205"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C599001-98E2-62A1-D622-A07BD4B164B0}"/>
              </a:ext>
            </a:extLst>
          </p:cNvPr>
          <p:cNvGrpSpPr/>
          <p:nvPr/>
        </p:nvGrpSpPr>
        <p:grpSpPr>
          <a:xfrm>
            <a:off x="6776266" y="1661250"/>
            <a:ext cx="5175250" cy="3916468"/>
            <a:chOff x="6610350" y="1693968"/>
            <a:chExt cx="5113383" cy="3746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EA4E10-E8C0-5383-B530-466239A03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0733" y="1693968"/>
              <a:ext cx="4953000" cy="3746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BDC0D9-81DB-A3C2-277E-39DB3A586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0350" y="4893130"/>
              <a:ext cx="495300" cy="3302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C9F90F-FC46-3A56-8439-98099B7EE78C}"/>
              </a:ext>
            </a:extLst>
          </p:cNvPr>
          <p:cNvGrpSpPr/>
          <p:nvPr/>
        </p:nvGrpSpPr>
        <p:grpSpPr>
          <a:xfrm>
            <a:off x="1167316" y="2530788"/>
            <a:ext cx="5233484" cy="1996657"/>
            <a:chOff x="1395916" y="2530788"/>
            <a:chExt cx="5233484" cy="1996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38241-EC6B-CF26-F8EC-E3EAEB87858C}"/>
                    </a:ext>
                  </a:extLst>
                </p:cNvPr>
                <p:cNvSpPr txBox="1"/>
                <p:nvPr/>
              </p:nvSpPr>
              <p:spPr>
                <a:xfrm>
                  <a:off x="1524000" y="2530788"/>
                  <a:ext cx="37639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38241-EC6B-CF26-F8EC-E3EAEB878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2530788"/>
                  <a:ext cx="376391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73" r="-202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1FA2D4F-1BF3-2E2E-6F34-5DE004C1B3B0}"/>
                    </a:ext>
                  </a:extLst>
                </p:cNvPr>
                <p:cNvSpPr txBox="1"/>
                <p:nvPr/>
              </p:nvSpPr>
              <p:spPr>
                <a:xfrm>
                  <a:off x="1524000" y="3059444"/>
                  <a:ext cx="37568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1FA2D4F-1BF3-2E2E-6F34-5DE004C1B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3059444"/>
                  <a:ext cx="3756861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76" r="-2365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6980753-ED62-7DBF-9765-76A6D80B53DA}"/>
                    </a:ext>
                  </a:extLst>
                </p:cNvPr>
                <p:cNvSpPr txBox="1"/>
                <p:nvPr/>
              </p:nvSpPr>
              <p:spPr>
                <a:xfrm>
                  <a:off x="1395916" y="3588100"/>
                  <a:ext cx="5233484" cy="3857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6980753-ED62-7DBF-9765-76A6D80B5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916" y="3588100"/>
                  <a:ext cx="5233484" cy="385747"/>
                </a:xfrm>
                <a:prstGeom prst="rect">
                  <a:avLst/>
                </a:prstGeom>
                <a:blipFill>
                  <a:blip r:embed="rId10"/>
                  <a:stretch>
                    <a:fillRect t="-12903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1E857F8-4884-57FB-0275-42CF2390F3E9}"/>
                    </a:ext>
                  </a:extLst>
                </p:cNvPr>
                <p:cNvSpPr txBox="1"/>
                <p:nvPr/>
              </p:nvSpPr>
              <p:spPr>
                <a:xfrm>
                  <a:off x="1524000" y="4141698"/>
                  <a:ext cx="4039504" cy="3857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1E857F8-4884-57FB-0275-42CF2390F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4141698"/>
                  <a:ext cx="4039504" cy="385747"/>
                </a:xfrm>
                <a:prstGeom prst="rect">
                  <a:avLst/>
                </a:prstGeom>
                <a:blipFill>
                  <a:blip r:embed="rId11"/>
                  <a:stretch>
                    <a:fillRect l="-1567" t="-9375" r="-1881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32412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282A13-A6C1-6A34-5E97-D5CEEF1283B3}"/>
                  </a:ext>
                </a:extLst>
              </p:cNvPr>
              <p:cNvSpPr txBox="1"/>
              <p:nvPr/>
            </p:nvSpPr>
            <p:spPr>
              <a:xfrm>
                <a:off x="533400" y="958480"/>
                <a:ext cx="10799032" cy="548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US" sz="2000" i="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objective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sz="20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In proposed method, the final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MLP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obtained by mapping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000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obtained by GRU through a multi-layer perceptron network.</a:t>
                </a:r>
              </a:p>
              <a:p>
                <a:pPr lvl="1">
                  <a:lnSpc>
                    <a:spcPct val="13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:endParaRPr lang="en-US" altLang="zh-CN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3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loss function for this task is represented as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800100" lvl="1" indent="-342900">
                  <a:lnSpc>
                    <a:spcPct val="13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n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3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n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3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n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number of future steps predicted,</a:t>
                </a:r>
              </a:p>
              <a:p>
                <a:pPr lvl="1">
                  <a:lnSpc>
                    <a:spcPct val="13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predicted value at time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lvl="1">
                  <a:lnSpc>
                    <a:spcPct val="13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corresponding label value.</a:t>
                </a:r>
              </a:p>
              <a:p>
                <a:pPr marL="800100" lvl="1" indent="-342900">
                  <a:lnSpc>
                    <a:spcPct val="13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n"/>
                </a:pPr>
                <a:endParaRPr lang="en-US" altLang="zh-CN" sz="2000" i="0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Clr>
                    <a:schemeClr val="bg2">
                      <a:lumMod val="60000"/>
                      <a:lumOff val="40000"/>
                    </a:schemeClr>
                  </a:buClr>
                </a:pPr>
                <a:endParaRPr lang="en-US" altLang="zh-CN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282A13-A6C1-6A34-5E97-D5CEEF128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958480"/>
                <a:ext cx="10799032" cy="5480539"/>
              </a:xfrm>
              <a:prstGeom prst="rect">
                <a:avLst/>
              </a:prstGeom>
              <a:blipFill>
                <a:blip r:embed="rId3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341B1FB-C9E6-405E-8AEB-4CEDD3D93E20}"/>
                  </a:ext>
                </a:extLst>
              </p:cNvPr>
              <p:cNvSpPr/>
              <p:nvPr/>
            </p:nvSpPr>
            <p:spPr>
              <a:xfrm>
                <a:off x="4495800" y="3240086"/>
                <a:ext cx="2873735" cy="722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000" i="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341B1FB-C9E6-405E-8AEB-4CEDD3D93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240086"/>
                <a:ext cx="2873735" cy="722314"/>
              </a:xfrm>
              <a:prstGeom prst="rect">
                <a:avLst/>
              </a:prstGeom>
              <a:blipFill>
                <a:blip r:embed="rId4"/>
                <a:stretch>
                  <a:fillRect l="-5286" t="-149123" b="-2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CA66B041-851C-4937-9BF9-3C12F82AC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6FA17EA-DA37-48AB-972D-666A2AF6E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33" name="标题 1">
            <a:extLst>
              <a:ext uri="{FF2B5EF4-FFF2-40B4-BE49-F238E27FC236}">
                <a16:creationId xmlns:a16="http://schemas.microsoft.com/office/drawing/2014/main" id="{FFA7A1A7-9E87-4671-92A9-D0402F134037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-107" charset="-128"/>
                <a:cs typeface="Times New Roman" panose="02020603050405020304" pitchFamily="18" charset="0"/>
              </a:rPr>
              <a:t>Loss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7A01E-6612-130B-3664-30CBC3FCCFF2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845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00E90C-2051-4C02-8944-6CC4C35CA0E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755140"/>
          <a:ext cx="81280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1404707969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3898822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Spectrum measurement data of ElectroSense</a:t>
                      </a:r>
                      <a:r>
                        <a:rPr lang="en-US" altLang="zh-CN" sz="20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2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Received signal power in dBm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05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Madrid, Spain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4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sensors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test_yago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bcn_L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test_rpi4, rack_2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73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Resolution time interval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mins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032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span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20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Jun. 2021 – 8</a:t>
                      </a:r>
                      <a:r>
                        <a:rPr lang="en-US" altLang="zh-CN" sz="20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Jun. 2021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02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 span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 – 700 MHz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9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Resolution bandwidth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MHz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358922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30C4EFB9-A828-4C9C-AE7E-FB5E5AD0A999}"/>
              </a:ext>
            </a:extLst>
          </p:cNvPr>
          <p:cNvSpPr/>
          <p:nvPr/>
        </p:nvSpPr>
        <p:spPr>
          <a:xfrm>
            <a:off x="345669" y="6031452"/>
            <a:ext cx="4874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Electrosense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API</a:t>
            </a:r>
            <a:r>
              <a:rPr lang="zh-CN" altLang="en-US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s://electrosense.org/"/>
              </a:rPr>
              <a:t>https://electrosense.org/</a:t>
            </a:r>
            <a:r>
              <a:rPr lang="en-US" altLang="zh-CN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019108-A063-4321-B543-CD1F14157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65AA09-E0E0-4559-B225-FC2DC0AEE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A73F0B60-CD5D-4E6C-BC7C-E8D31F30CC7A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  <a:r>
              <a:rPr lang="zh-CN" alt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B6340E-EBE6-D9F4-EEAB-9D361EE00BAE}"/>
              </a:ext>
            </a:extLst>
          </p:cNvPr>
          <p:cNvSpPr txBox="1"/>
          <p:nvPr/>
        </p:nvSpPr>
        <p:spPr>
          <a:xfrm>
            <a:off x="381000" y="6400800"/>
            <a:ext cx="1137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Rajendran S, Calvo-Palomino R, Fuchs M, et al. </a:t>
            </a:r>
            <a:r>
              <a:rPr lang="en-US" sz="1400" i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Electrosense</a:t>
            </a:r>
            <a:r>
              <a:rPr lang="en-US" sz="1400" i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Open and big spectrum data[J]. IEEE Communications Magazine, 2017, 56(1): 210-217.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0F728B9-EE9B-1D5B-EB10-34615A5EA06F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47168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00E90C-2051-4C02-8944-6CC4C35CA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396088"/>
              </p:ext>
            </p:extLst>
          </p:nvPr>
        </p:nvGraphicFramePr>
        <p:xfrm>
          <a:off x="2032000" y="1755140"/>
          <a:ext cx="81280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6348">
                  <a:extLst>
                    <a:ext uri="{9D8B030D-6E8A-4147-A177-3AD203B41FA5}">
                      <a16:colId xmlns:a16="http://schemas.microsoft.com/office/drawing/2014/main" val="1404707969"/>
                    </a:ext>
                  </a:extLst>
                </a:gridCol>
                <a:gridCol w="4991652">
                  <a:extLst>
                    <a:ext uri="{9D8B030D-6E8A-4147-A177-3AD203B41FA5}">
                      <a16:colId xmlns:a16="http://schemas.microsoft.com/office/drawing/2014/main" val="3898822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split ratio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8:2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(train: test)</a:t>
                      </a:r>
                      <a:endParaRPr lang="zh-CN" altLang="en-US" sz="2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2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step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(minutes)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4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Prediction step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(minutes)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73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size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032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hidden layer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02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epoches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9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stop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(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epoches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358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579864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43ED7F04-4FDA-4DE5-8B43-BA94DDB3F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0EED55-F853-41C0-AC58-D9A30F646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38BAE921-D960-466D-8C04-718D32C61D53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setups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0A5E318-1F93-D5D7-FF74-73B120F8A09A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8218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C4F246-7464-26AF-1C0A-89718A50C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47" y="1626848"/>
            <a:ext cx="4381500" cy="81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395576-111C-ADE0-098D-0A50066754B3}"/>
              </a:ext>
            </a:extLst>
          </p:cNvPr>
          <p:cNvSpPr txBox="1"/>
          <p:nvPr/>
        </p:nvSpPr>
        <p:spPr>
          <a:xfrm>
            <a:off x="1073426" y="1046249"/>
            <a:ext cx="5537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normalized root mean square error (RMSE):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A39678-5D89-E3E7-ACBC-59D379903159}"/>
                  </a:ext>
                </a:extLst>
              </p:cNvPr>
              <p:cNvSpPr txBox="1"/>
              <p:nvPr/>
            </p:nvSpPr>
            <p:spPr>
              <a:xfrm>
                <a:off x="793019" y="2553204"/>
                <a:ext cx="10930713" cy="679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(i.e</a:t>
                </a:r>
                <a:r>
                  <a:rPr lang="en-US" i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=[</a:t>
                </a:r>
                <a:r>
                  <a:rPr lang="en-US" i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... ,̂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])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,...,</a:t>
                </a:r>
                <a:r>
                  <a:rPr lang="en-US" i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]) are true spectrum data and predicted values in the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range, respectively.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A39678-5D89-E3E7-ACBC-59D37990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19" y="2553204"/>
                <a:ext cx="10930713" cy="679481"/>
              </a:xfrm>
              <a:prstGeom prst="rect">
                <a:avLst/>
              </a:prstGeom>
              <a:blipFill>
                <a:blip r:embed="rId4"/>
                <a:stretch>
                  <a:fillRect l="-464" t="-5556" r="-116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69A8652-EBA1-20F9-CDF6-A598A547F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545" y="3882641"/>
            <a:ext cx="4800600" cy="83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985CB5-715A-4012-85A2-BA5A717BD369}"/>
              </a:ext>
            </a:extLst>
          </p:cNvPr>
          <p:cNvSpPr txBox="1"/>
          <p:nvPr/>
        </p:nvSpPr>
        <p:spPr>
          <a:xfrm>
            <a:off x="1073426" y="3604591"/>
            <a:ext cx="338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C6346-39B9-9A5A-785D-96C58E7C9054}"/>
              </a:ext>
            </a:extLst>
          </p:cNvPr>
          <p:cNvSpPr txBox="1"/>
          <p:nvPr/>
        </p:nvSpPr>
        <p:spPr>
          <a:xfrm>
            <a:off x="1073426" y="4770393"/>
            <a:ext cx="3954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goodness-of-fit performance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</a:t>
            </a:r>
            <a:r>
              <a:rPr lang="en-US" sz="2000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2273B7-9691-BFE9-65F5-6D24BBA75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0" y="5370167"/>
            <a:ext cx="3556000" cy="7493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3FED8B3-7499-4D7B-8C73-E433E6B40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EFAC557-BA68-4E86-A044-C9C6A1E22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E994672-D202-4051-9972-C8646987DB3E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Metrics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43FF001-3BA8-B1E0-952D-3AF0DA2429E3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74333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006915D-BDF8-4ACB-B573-A716F36F9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3C079D-8733-4300-83DD-54E1A4224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D1AEEB4B-1A5A-409E-8E6D-852D1B36D52C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168665B-627A-D087-1284-99B39D040BB4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7E2A-FFC9-3DBE-9450-BFC73D76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150" y="1435100"/>
            <a:ext cx="5981700" cy="511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AE3D9-2D49-9CF1-E773-A337EB0FC242}"/>
              </a:ext>
            </a:extLst>
          </p:cNvPr>
          <p:cNvSpPr txBox="1"/>
          <p:nvPr/>
        </p:nvSpPr>
        <p:spPr>
          <a:xfrm>
            <a:off x="609600" y="971490"/>
            <a:ext cx="8306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results of ours and other baseline methods</a:t>
            </a:r>
          </a:p>
        </p:txBody>
      </p:sp>
    </p:spTree>
    <p:extLst>
      <p:ext uri="{BB962C8B-B14F-4D97-AF65-F5344CB8AC3E}">
        <p14:creationId xmlns:p14="http://schemas.microsoft.com/office/powerpoint/2010/main" val="93726105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A89CC6F-E3ED-415D-B6D5-662194E307E1}"/>
              </a:ext>
            </a:extLst>
          </p:cNvPr>
          <p:cNvGrpSpPr/>
          <p:nvPr/>
        </p:nvGrpSpPr>
        <p:grpSpPr>
          <a:xfrm>
            <a:off x="3200401" y="4148362"/>
            <a:ext cx="5777639" cy="2045647"/>
            <a:chOff x="3167578" y="4099287"/>
            <a:chExt cx="5777639" cy="204564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5005099-AF70-4C8E-9748-5065E0942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42" t="9381" r="8100"/>
            <a:stretch/>
          </p:blipFill>
          <p:spPr>
            <a:xfrm>
              <a:off x="3246782" y="4099288"/>
              <a:ext cx="5698435" cy="17163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E4438F9-A65A-B0CD-B5AE-90B7DC2B8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6782" y="4454819"/>
              <a:ext cx="271947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1C71B5-A518-E6EF-7F3B-FEA2C4515DAA}"/>
                </a:ext>
              </a:extLst>
            </p:cNvPr>
            <p:cNvSpPr txBox="1"/>
            <p:nvPr/>
          </p:nvSpPr>
          <p:spPr>
            <a:xfrm rot="16200000">
              <a:off x="2576248" y="4690617"/>
              <a:ext cx="1490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PSD(dB/Hz)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B04A54-7F8F-BD42-1A8E-3CF7F461C443}"/>
                </a:ext>
              </a:extLst>
            </p:cNvPr>
            <p:cNvSpPr txBox="1"/>
            <p:nvPr/>
          </p:nvSpPr>
          <p:spPr>
            <a:xfrm>
              <a:off x="5949723" y="5837157"/>
              <a:ext cx="1064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Time/ 1 min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1903E6-5550-EEAD-D72F-A01F19F2A276}"/>
              </a:ext>
            </a:extLst>
          </p:cNvPr>
          <p:cNvSpPr txBox="1"/>
          <p:nvPr/>
        </p:nvSpPr>
        <p:spPr>
          <a:xfrm>
            <a:off x="2632497" y="3698038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altLang="zh-CN" b="0" i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(a) LSTM</a:t>
            </a:r>
            <a:endParaRPr lang="zh-CN" altLang="en-US" b="0" i="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FC1B6A2-9178-4BF5-A4BA-AD3A2448E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ED7CBFA-D5F0-4C70-B04D-4C42206E0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7C5BB30C-8563-4FF5-97A5-947183C70EED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 - Visualization</a:t>
            </a: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28BE629D-2396-4506-92D3-CBF0FD3397CA}"/>
              </a:ext>
            </a:extLst>
          </p:cNvPr>
          <p:cNvSpPr txBox="1"/>
          <p:nvPr/>
        </p:nvSpPr>
        <p:spPr>
          <a:xfrm>
            <a:off x="503057" y="1119748"/>
            <a:ext cx="10963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test set prediction results on test_rpi4 dataset for LSTM, A-GCRNN, and Our Model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93A3E8A-0D86-4C0D-9F9E-047FB7CEAC88}"/>
              </a:ext>
            </a:extLst>
          </p:cNvPr>
          <p:cNvGrpSpPr/>
          <p:nvPr/>
        </p:nvGrpSpPr>
        <p:grpSpPr>
          <a:xfrm>
            <a:off x="457201" y="1761892"/>
            <a:ext cx="5555978" cy="1971908"/>
            <a:chOff x="685801" y="1761892"/>
            <a:chExt cx="5555978" cy="1971908"/>
          </a:xfrm>
        </p:grpSpPr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43046B2-A720-4A34-87B2-AC0F6CE3F9FB}"/>
                </a:ext>
              </a:extLst>
            </p:cNvPr>
            <p:cNvSpPr txBox="1"/>
            <p:nvPr/>
          </p:nvSpPr>
          <p:spPr>
            <a:xfrm>
              <a:off x="3246782" y="3426023"/>
              <a:ext cx="1064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Time/ 1 min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C075F6-30DE-311B-2276-9945AA8C4780}"/>
                </a:ext>
              </a:extLst>
            </p:cNvPr>
            <p:cNvSpPr txBox="1"/>
            <p:nvPr/>
          </p:nvSpPr>
          <p:spPr>
            <a:xfrm rot="16200000">
              <a:off x="56136" y="2458465"/>
              <a:ext cx="1567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PSD(dB/Hz)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CE346DA-FE63-4B0F-AFA4-6E4517320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0877" y="1761892"/>
              <a:ext cx="5210902" cy="1667108"/>
            </a:xfrm>
            <a:prstGeom prst="rect">
              <a:avLst/>
            </a:prstGeom>
          </p:spPr>
        </p:pic>
      </p:grpSp>
      <p:sp>
        <p:nvSpPr>
          <p:cNvPr id="40" name="TextBox 22">
            <a:extLst>
              <a:ext uri="{FF2B5EF4-FFF2-40B4-BE49-F238E27FC236}">
                <a16:creationId xmlns:a16="http://schemas.microsoft.com/office/drawing/2014/main" id="{10AB81D8-E90B-447E-A6E5-1A664926F314}"/>
              </a:ext>
            </a:extLst>
          </p:cNvPr>
          <p:cNvSpPr txBox="1"/>
          <p:nvPr/>
        </p:nvSpPr>
        <p:spPr>
          <a:xfrm>
            <a:off x="8393564" y="3698038"/>
            <a:ext cx="1710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altLang="zh-CN" b="0" i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 A-GCRNN</a:t>
            </a:r>
            <a:endParaRPr lang="zh-CN" altLang="en-US" b="0" i="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B1FF7834-3600-4D3B-A796-B20EFDA422BA}"/>
              </a:ext>
            </a:extLst>
          </p:cNvPr>
          <p:cNvSpPr txBox="1"/>
          <p:nvPr/>
        </p:nvSpPr>
        <p:spPr>
          <a:xfrm>
            <a:off x="5791200" y="6107668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altLang="zh-CN" b="0" i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 Ours</a:t>
            </a:r>
            <a:endParaRPr lang="zh-CN" altLang="en-US" b="0" i="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9AA7F7E-485C-44C5-85A2-7A8F93103D59}"/>
              </a:ext>
            </a:extLst>
          </p:cNvPr>
          <p:cNvGrpSpPr/>
          <p:nvPr/>
        </p:nvGrpSpPr>
        <p:grpSpPr>
          <a:xfrm>
            <a:off x="6172200" y="1789270"/>
            <a:ext cx="5571155" cy="1990573"/>
            <a:chOff x="6400800" y="1789270"/>
            <a:chExt cx="5571155" cy="19905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347ABB-3050-CCBA-DBE5-742C11E1EBC8}"/>
                </a:ext>
              </a:extLst>
            </p:cNvPr>
            <p:cNvSpPr txBox="1"/>
            <p:nvPr/>
          </p:nvSpPr>
          <p:spPr>
            <a:xfrm>
              <a:off x="8945217" y="3472066"/>
              <a:ext cx="1064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Time/ 1 min</a:t>
              </a: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2494901-2D80-4FF5-AA3E-449B2AA65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0656" y="1789271"/>
              <a:ext cx="5461299" cy="1658305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4B53E15-EB1A-4CCC-8239-0783C70F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82081" y="2001628"/>
              <a:ext cx="230032" cy="860878"/>
            </a:xfrm>
            <a:prstGeom prst="rect">
              <a:avLst/>
            </a:prstGeom>
          </p:spPr>
        </p:pic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32EE8006-6CF0-45AE-8727-986EAEFE1BC8}"/>
                </a:ext>
              </a:extLst>
            </p:cNvPr>
            <p:cNvSpPr txBox="1"/>
            <p:nvPr/>
          </p:nvSpPr>
          <p:spPr>
            <a:xfrm rot="16200000">
              <a:off x="5811024" y="2379046"/>
              <a:ext cx="148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PSD(dB/Hz)</a:t>
              </a: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18DEEFF-9F5A-5158-CE13-B17100AA0D93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719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7785CC-3530-3B43-D100-64BE379114DC}"/>
              </a:ext>
            </a:extLst>
          </p:cNvPr>
          <p:cNvSpPr txBox="1"/>
          <p:nvPr/>
        </p:nvSpPr>
        <p:spPr>
          <a:xfrm>
            <a:off x="1104900" y="1295400"/>
            <a:ext cx="998219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investigate the spectrum prediction task based on graphs, and propose a new framework called GSL-GCRNN which includes a graph structure estimator to dynamically learn multi-band correlations across different time periods</a:t>
            </a:r>
            <a:r>
              <a:rPr lang="en-US" sz="20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i="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doing so, the frequency band correlations are extracted by a GCN, and then GRU is employed to capture the temporal correlations within each frequency band.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work is the first to successfully implement graph structure learning and is expected to bring new insights into the domain of wideband spectrum prediction.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9021E05-49DC-4B91-BC2C-FBE96FF2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AF8632-A124-473C-9801-E75916F58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98B7A025-115A-4746-A773-3FB1E409C311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Concluding Remarks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4DB0B8C-EB3D-6937-6D1A-D56B142D1CA6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624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06400" y="76200"/>
            <a:ext cx="11379200" cy="762000"/>
          </a:xfrm>
        </p:spPr>
        <p:txBody>
          <a:bodyPr/>
          <a:lstStyle/>
          <a:p>
            <a:r>
              <a:rPr lang="en-US" altLang="zh-CN" sz="4400" dirty="0"/>
              <a:t>Outline</a:t>
            </a:r>
            <a:endParaRPr 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1737" y="1143000"/>
            <a:ext cx="11049000" cy="458794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Background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Proposed method </a:t>
            </a:r>
          </a:p>
          <a:p>
            <a:pPr>
              <a:lnSpc>
                <a:spcPct val="200000"/>
              </a:lnSpc>
            </a:pPr>
            <a:r>
              <a:rPr lang="en-US" dirty="0"/>
              <a:t>Simulation results </a:t>
            </a:r>
          </a:p>
          <a:p>
            <a:pPr>
              <a:lnSpc>
                <a:spcPct val="200000"/>
              </a:lnSpc>
            </a:pPr>
            <a:r>
              <a:rPr lang="en-US" dirty="0"/>
              <a:t>Next step and future work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9DBD7B4-9B79-7657-0AFA-D10F0BAFA35B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7242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E5B1FF-9704-321C-7ED9-9940DA83A8BA}"/>
                  </a:ext>
                </a:extLst>
              </p:cNvPr>
              <p:cNvSpPr txBox="1"/>
              <p:nvPr/>
            </p:nvSpPr>
            <p:spPr>
              <a:xfrm>
                <a:off x="666207" y="806440"/>
                <a:ext cx="11220994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i="0" dirty="0">
                    <a:latin typeface="+mn-lt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0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000" b="0" i="0" baseline="20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i="1" baseline="2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aseline="2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baseline="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</m:sub>
                    </m:sSub>
                  </m:oMath>
                </a14:m>
                <a:r>
                  <a:rPr lang="en-US" sz="2000" i="0" dirty="0">
                    <a:latin typeface="+mn-lt"/>
                  </a:rPr>
                  <a:t>learned by the transformer for each band, can they be utilized in the Graph Estimator to provide priors for the future, obtaining the adjacency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i="0" dirty="0">
                    <a:latin typeface="+mn-lt"/>
                  </a:rPr>
                  <a:t> regarding the future inter-band correlation?</a:t>
                </a:r>
              </a:p>
              <a:p>
                <a:pPr algn="just"/>
                <a:endParaRPr lang="en-US" sz="500" i="0" dirty="0">
                  <a:latin typeface="+mn-lt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altLang="zh-CN" sz="2000" i="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+mn-lt"/>
                  </a:rPr>
                  <a:t>Challenge: How to measure the effectiveness of future features 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CN" sz="2000" i="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+mn-lt"/>
                  </a:rPr>
                  <a:t> on the Graph Estimator's ability to estimate future inter-band correlation in a graph?</a:t>
                </a:r>
                <a:endParaRPr lang="en-US" altLang="zh-CN" sz="2000" i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E5B1FF-9704-321C-7ED9-9940DA83A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7" y="806440"/>
                <a:ext cx="11220994" cy="1708160"/>
              </a:xfrm>
              <a:prstGeom prst="rect">
                <a:avLst/>
              </a:prstGeom>
              <a:blipFill>
                <a:blip r:embed="rId3"/>
                <a:stretch>
                  <a:fillRect l="-565" r="-45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A3CA7B31-868C-4A44-8C36-4CA844036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694FC9-657F-4AD3-A26B-EE36B5DAD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D875E4EB-7108-4971-92B8-25BC0C7B9AFF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6">
                <a:extLst>
                  <a:ext uri="{FF2B5EF4-FFF2-40B4-BE49-F238E27FC236}">
                    <a16:creationId xmlns:a16="http://schemas.microsoft.com/office/drawing/2014/main" id="{06FAC8A1-2AFD-40CA-972F-933900221E62}"/>
                  </a:ext>
                </a:extLst>
              </p:cNvPr>
              <p:cNvSpPr txBox="1"/>
              <p:nvPr/>
            </p:nvSpPr>
            <p:spPr>
              <a:xfrm>
                <a:off x="7177162" y="4104665"/>
                <a:ext cx="2467214" cy="512704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GCN-Encoder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000" i="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TextBox 6">
                <a:extLst>
                  <a:ext uri="{FF2B5EF4-FFF2-40B4-BE49-F238E27FC236}">
                    <a16:creationId xmlns:a16="http://schemas.microsoft.com/office/drawing/2014/main" id="{06FAC8A1-2AFD-40CA-972F-933900221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162" y="4104665"/>
                <a:ext cx="2467214" cy="512704"/>
              </a:xfrm>
              <a:prstGeom prst="rect">
                <a:avLst/>
              </a:prstGeom>
              <a:blipFill>
                <a:blip r:embed="rId6"/>
                <a:stretch>
                  <a:fillRect l="-2041" b="-16667"/>
                </a:stretch>
              </a:blip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6">
                <a:extLst>
                  <a:ext uri="{FF2B5EF4-FFF2-40B4-BE49-F238E27FC236}">
                    <a16:creationId xmlns:a16="http://schemas.microsoft.com/office/drawing/2014/main" id="{44E753C6-13F2-49F7-9E84-5C6CAD348F2E}"/>
                  </a:ext>
                </a:extLst>
              </p:cNvPr>
              <p:cNvSpPr txBox="1"/>
              <p:nvPr/>
            </p:nvSpPr>
            <p:spPr>
              <a:xfrm>
                <a:off x="6973966" y="4896937"/>
                <a:ext cx="2873607" cy="452496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i="0" dirty="0">
                    <a:latin typeface="+mn-lt"/>
                    <a:cs typeface="Times New Roman" panose="02020603050405020304" pitchFamily="18" charset="0"/>
                  </a:rPr>
                  <a:t>=</a:t>
                </a:r>
                <a:r>
                  <a:rPr lang="en-US" i="0" dirty="0">
                    <a:latin typeface="+mn-lt"/>
                    <a:cs typeface="Times New Roman" panose="02020603050405020304" pitchFamily="18" charset="0"/>
                  </a:rPr>
                  <a:t>Graph-Estimator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</m:d>
                  </m:oMath>
                </a14:m>
                <a:endParaRPr lang="en-US" sz="2000" i="0" dirty="0">
                  <a:solidFill>
                    <a:srgbClr val="FF0000"/>
                  </a:solidFill>
                  <a:latin typeface="+mn-lt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TextBox 6">
                <a:extLst>
                  <a:ext uri="{FF2B5EF4-FFF2-40B4-BE49-F238E27FC236}">
                    <a16:creationId xmlns:a16="http://schemas.microsoft.com/office/drawing/2014/main" id="{44E753C6-13F2-49F7-9E84-5C6CAD348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966" y="4896937"/>
                <a:ext cx="2873607" cy="452496"/>
              </a:xfrm>
              <a:prstGeom prst="rect">
                <a:avLst/>
              </a:prstGeom>
              <a:blipFill>
                <a:blip r:embed="rId7"/>
                <a:stretch>
                  <a:fillRect b="-21053"/>
                </a:stretch>
              </a:blip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6">
                <a:extLst>
                  <a:ext uri="{FF2B5EF4-FFF2-40B4-BE49-F238E27FC236}">
                    <a16:creationId xmlns:a16="http://schemas.microsoft.com/office/drawing/2014/main" id="{D02AF1D6-84C0-4274-AD14-536B4086B62E}"/>
                  </a:ext>
                </a:extLst>
              </p:cNvPr>
              <p:cNvSpPr txBox="1"/>
              <p:nvPr/>
            </p:nvSpPr>
            <p:spPr>
              <a:xfrm>
                <a:off x="7079892" y="3392351"/>
                <a:ext cx="2661754" cy="452175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𝑍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+mn-ea"/>
                              </a:rPr>
                              <m:t>𝑋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de</m:t>
                            </m:r>
                          </m:sub>
                        </m:sSub>
                      </m:e>
                    </m:d>
                  </m:oMath>
                </a14:m>
                <a:endParaRPr lang="en-US" sz="2000" i="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Box 6">
                <a:extLst>
                  <a:ext uri="{FF2B5EF4-FFF2-40B4-BE49-F238E27FC236}">
                    <a16:creationId xmlns:a16="http://schemas.microsoft.com/office/drawing/2014/main" id="{D02AF1D6-84C0-4274-AD14-536B4086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892" y="3392351"/>
                <a:ext cx="2661754" cy="452175"/>
              </a:xfrm>
              <a:prstGeom prst="rect">
                <a:avLst/>
              </a:prstGeom>
              <a:blipFill>
                <a:blip r:embed="rId8"/>
                <a:stretch>
                  <a:fillRect b="-21053"/>
                </a:stretch>
              </a:blip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6">
                <a:extLst>
                  <a:ext uri="{FF2B5EF4-FFF2-40B4-BE49-F238E27FC236}">
                    <a16:creationId xmlns:a16="http://schemas.microsoft.com/office/drawing/2014/main" id="{58BBBACC-E313-4CCC-BD25-1CCF40924058}"/>
                  </a:ext>
                </a:extLst>
              </p:cNvPr>
              <p:cNvSpPr txBox="1"/>
              <p:nvPr/>
            </p:nvSpPr>
            <p:spPr>
              <a:xfrm>
                <a:off x="7708462" y="2680037"/>
                <a:ext cx="1404615" cy="452175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=FCL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ℋ</m:t>
                        </m:r>
                      </m:e>
                    </m:d>
                  </m:oMath>
                </a14:m>
                <a:endParaRPr lang="en-US" sz="2000" i="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TextBox 6">
                <a:extLst>
                  <a:ext uri="{FF2B5EF4-FFF2-40B4-BE49-F238E27FC236}">
                    <a16:creationId xmlns:a16="http://schemas.microsoft.com/office/drawing/2014/main" id="{58BBBACC-E313-4CCC-BD25-1CCF40924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462" y="2680037"/>
                <a:ext cx="1404615" cy="452175"/>
              </a:xfrm>
              <a:prstGeom prst="rect">
                <a:avLst/>
              </a:prstGeom>
              <a:blipFill>
                <a:blip r:embed="rId9"/>
                <a:stretch>
                  <a:fillRect l="-4425" b="-18421"/>
                </a:stretch>
              </a:blip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3">
                <a:extLst>
                  <a:ext uri="{FF2B5EF4-FFF2-40B4-BE49-F238E27FC236}">
                    <a16:creationId xmlns:a16="http://schemas.microsoft.com/office/drawing/2014/main" id="{B51C5FDF-1A33-48EE-8A91-FE888EC6DD64}"/>
                  </a:ext>
                </a:extLst>
              </p:cNvPr>
              <p:cNvSpPr txBox="1"/>
              <p:nvPr/>
            </p:nvSpPr>
            <p:spPr>
              <a:xfrm>
                <a:off x="7465613" y="6260068"/>
                <a:ext cx="1890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gn</a:t>
                </a:r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</a:t>
                </a:r>
                <a:r>
                  <a:rPr lang="en-US" altLang="zh-CN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03" name="TextBox 13">
                <a:extLst>
                  <a:ext uri="{FF2B5EF4-FFF2-40B4-BE49-F238E27FC236}">
                    <a16:creationId xmlns:a16="http://schemas.microsoft.com/office/drawing/2014/main" id="{B51C5FDF-1A33-48EE-8A91-FE888EC6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13" y="6260068"/>
                <a:ext cx="1890312" cy="369332"/>
              </a:xfrm>
              <a:prstGeom prst="rect">
                <a:avLst/>
              </a:prstGeom>
              <a:blipFill>
                <a:blip r:embed="rId10"/>
                <a:stretch>
                  <a:fillRect l="-3356" t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3">
            <a:extLst>
              <a:ext uri="{FF2B5EF4-FFF2-40B4-BE49-F238E27FC236}">
                <a16:creationId xmlns:a16="http://schemas.microsoft.com/office/drawing/2014/main" id="{1D0A8FAD-7345-4D11-B21C-38A6680ACF99}"/>
              </a:ext>
            </a:extLst>
          </p:cNvPr>
          <p:cNvSpPr txBox="1"/>
          <p:nvPr/>
        </p:nvSpPr>
        <p:spPr>
          <a:xfrm>
            <a:off x="10488482" y="414284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3">
            <a:extLst>
              <a:ext uri="{FF2B5EF4-FFF2-40B4-BE49-F238E27FC236}">
                <a16:creationId xmlns:a16="http://schemas.microsoft.com/office/drawing/2014/main" id="{23905512-5DDA-4410-A8B8-C83731B29EF0}"/>
              </a:ext>
            </a:extLst>
          </p:cNvPr>
          <p:cNvSpPr txBox="1"/>
          <p:nvPr/>
        </p:nvSpPr>
        <p:spPr>
          <a:xfrm>
            <a:off x="9997162" y="3433772"/>
            <a:ext cx="2063385" cy="369332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Embedding</a:t>
            </a: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1E3C56A6-A960-4D3D-9525-F0B9196D80D3}"/>
              </a:ext>
            </a:extLst>
          </p:cNvPr>
          <p:cNvCxnSpPr>
            <a:stCxn id="106" idx="1"/>
            <a:endCxn id="101" idx="3"/>
          </p:cNvCxnSpPr>
          <p:nvPr/>
        </p:nvCxnSpPr>
        <p:spPr bwMode="auto">
          <a:xfrm flipH="1">
            <a:off x="9741646" y="3618438"/>
            <a:ext cx="255516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625D334-6DBD-4B7D-B1A3-0FAD80B34DAD}"/>
              </a:ext>
            </a:extLst>
          </p:cNvPr>
          <p:cNvCxnSpPr>
            <a:stCxn id="99" idx="0"/>
            <a:endCxn id="101" idx="2"/>
          </p:cNvCxnSpPr>
          <p:nvPr/>
        </p:nvCxnSpPr>
        <p:spPr bwMode="auto">
          <a:xfrm flipV="1">
            <a:off x="8410769" y="3844526"/>
            <a:ext cx="0" cy="2601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DBDD006-7132-44D2-B5B2-665E0C949C73}"/>
              </a:ext>
            </a:extLst>
          </p:cNvPr>
          <p:cNvCxnSpPr>
            <a:stCxn id="101" idx="0"/>
            <a:endCxn id="102" idx="2"/>
          </p:cNvCxnSpPr>
          <p:nvPr/>
        </p:nvCxnSpPr>
        <p:spPr bwMode="auto">
          <a:xfrm flipV="1">
            <a:off x="8410769" y="3132212"/>
            <a:ext cx="1" cy="2601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0" name="TextBox 13">
            <a:extLst>
              <a:ext uri="{FF2B5EF4-FFF2-40B4-BE49-F238E27FC236}">
                <a16:creationId xmlns:a16="http://schemas.microsoft.com/office/drawing/2014/main" id="{B115E63F-A530-4E71-B785-2FB756600BE5}"/>
              </a:ext>
            </a:extLst>
          </p:cNvPr>
          <p:cNvSpPr txBox="1"/>
          <p:nvPr/>
        </p:nvSpPr>
        <p:spPr>
          <a:xfrm>
            <a:off x="7872801" y="21336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0CE1D98E-0DCC-4FF3-861C-85C0A59C0E59}"/>
              </a:ext>
            </a:extLst>
          </p:cNvPr>
          <p:cNvCxnSpPr>
            <a:stCxn id="102" idx="0"/>
            <a:endCxn id="110" idx="2"/>
          </p:cNvCxnSpPr>
          <p:nvPr/>
        </p:nvCxnSpPr>
        <p:spPr bwMode="auto">
          <a:xfrm flipH="1" flipV="1">
            <a:off x="8410769" y="2502932"/>
            <a:ext cx="1" cy="1771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10395AA-57F3-4D97-81C1-6698506D27A0}"/>
              </a:ext>
            </a:extLst>
          </p:cNvPr>
          <p:cNvCxnSpPr>
            <a:stCxn id="100" idx="0"/>
            <a:endCxn id="99" idx="2"/>
          </p:cNvCxnSpPr>
          <p:nvPr/>
        </p:nvCxnSpPr>
        <p:spPr bwMode="auto">
          <a:xfrm flipH="1" flipV="1">
            <a:off x="8410769" y="4617369"/>
            <a:ext cx="1" cy="279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27FFFCC3-B350-4DDF-BBF5-65A3A623D3EA}"/>
              </a:ext>
            </a:extLst>
          </p:cNvPr>
          <p:cNvCxnSpPr>
            <a:stCxn id="105" idx="0"/>
            <a:endCxn id="106" idx="2"/>
          </p:cNvCxnSpPr>
          <p:nvPr/>
        </p:nvCxnSpPr>
        <p:spPr bwMode="auto">
          <a:xfrm flipV="1">
            <a:off x="11028855" y="3803104"/>
            <a:ext cx="0" cy="3397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连接符: 肘形 113">
            <a:extLst>
              <a:ext uri="{FF2B5EF4-FFF2-40B4-BE49-F238E27FC236}">
                <a16:creationId xmlns:a16="http://schemas.microsoft.com/office/drawing/2014/main" id="{4FC6AAB8-C54F-4F9B-82EB-2856598EAE61}"/>
              </a:ext>
            </a:extLst>
          </p:cNvPr>
          <p:cNvCxnSpPr>
            <a:cxnSpLocks/>
            <a:stCxn id="101" idx="1"/>
            <a:endCxn id="116" idx="1"/>
          </p:cNvCxnSpPr>
          <p:nvPr/>
        </p:nvCxnSpPr>
        <p:spPr bwMode="auto">
          <a:xfrm rot="10800000" flipV="1">
            <a:off x="6638298" y="3618438"/>
            <a:ext cx="441595" cy="2255437"/>
          </a:xfrm>
          <a:prstGeom prst="bentConnector3">
            <a:avLst>
              <a:gd name="adj1" fmla="val 151767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7CA01D44-4C74-4138-8C1F-C674E163D50A}"/>
                  </a:ext>
                </a:extLst>
              </p:cNvPr>
              <p:cNvSpPr txBox="1"/>
              <p:nvPr/>
            </p:nvSpPr>
            <p:spPr>
              <a:xfrm>
                <a:off x="8382000" y="4610742"/>
                <a:ext cx="1826846" cy="312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CN" altLang="en-US" sz="1400" i="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7CA01D44-4C74-4138-8C1F-C674E163D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4610742"/>
                <a:ext cx="1826846" cy="312201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3">
                <a:extLst>
                  <a:ext uri="{FF2B5EF4-FFF2-40B4-BE49-F238E27FC236}">
                    <a16:creationId xmlns:a16="http://schemas.microsoft.com/office/drawing/2014/main" id="{BF705795-F716-41EA-8E74-C3B4AD08C666}"/>
                  </a:ext>
                </a:extLst>
              </p:cNvPr>
              <p:cNvSpPr txBox="1"/>
              <p:nvPr/>
            </p:nvSpPr>
            <p:spPr>
              <a:xfrm>
                <a:off x="6638297" y="5689210"/>
                <a:ext cx="3544945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</m:oMath>
                </a14:m>
                <a:r>
                  <a:rPr lang="en-US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Attention-Layer</a:t>
                </a:r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i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gn</a:t>
                </a:r>
                <a:r>
                  <a:rPr lang="en-US" altLang="zh-CN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6" name="TextBox 13">
                <a:extLst>
                  <a:ext uri="{FF2B5EF4-FFF2-40B4-BE49-F238E27FC236}">
                    <a16:creationId xmlns:a16="http://schemas.microsoft.com/office/drawing/2014/main" id="{BF705795-F716-41EA-8E74-C3B4AD08C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297" y="5689210"/>
                <a:ext cx="3544945" cy="369332"/>
              </a:xfrm>
              <a:prstGeom prst="rect">
                <a:avLst/>
              </a:prstGeom>
              <a:blipFill>
                <a:blip r:embed="rId12"/>
                <a:stretch>
                  <a:fillRect l="-356" t="-9677" b="-19355"/>
                </a:stretch>
              </a:blip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621268C4-A835-4B07-B534-69B91B20BF1C}"/>
              </a:ext>
            </a:extLst>
          </p:cNvPr>
          <p:cNvCxnSpPr>
            <a:stCxn id="116" idx="0"/>
            <a:endCxn id="100" idx="2"/>
          </p:cNvCxnSpPr>
          <p:nvPr/>
        </p:nvCxnSpPr>
        <p:spPr bwMode="auto">
          <a:xfrm flipV="1">
            <a:off x="8410770" y="5349433"/>
            <a:ext cx="0" cy="339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7647525-BC05-4982-B5A3-5F9F374F4DE5}"/>
                  </a:ext>
                </a:extLst>
              </p:cNvPr>
              <p:cNvSpPr/>
              <p:nvPr/>
            </p:nvSpPr>
            <p:spPr>
              <a:xfrm>
                <a:off x="8419666" y="5372742"/>
                <a:ext cx="166032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X=</a:t>
                </a:r>
                <a:r>
                  <a:rPr lang="en-US" altLang="zh-CN" sz="1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CN" sz="14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zh-CN" sz="1400" i="0" baseline="-250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gn</m:t>
                    </m:r>
                  </m:oMath>
                </a14:m>
                <a:r>
                  <a:rPr lang="en-US" altLang="zh-CN" sz="1400" dirty="0">
                    <a:solidFill>
                      <a:srgbClr val="FF0000"/>
                    </a:solidFill>
                  </a:rPr>
                  <a:t>+</a:t>
                </a:r>
                <a:r>
                  <a:rPr lang="en-US" altLang="zh-CN" sz="1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7647525-BC05-4982-B5A3-5F9F374F4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666" y="5372742"/>
                <a:ext cx="1660326" cy="307777"/>
              </a:xfrm>
              <a:prstGeom prst="rect">
                <a:avLst/>
              </a:prstGeom>
              <a:blipFill>
                <a:blip r:embed="rId14"/>
                <a:stretch>
                  <a:fillRect l="-1099"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704FB7B0-500B-4AE8-9BF0-637057771944}"/>
              </a:ext>
            </a:extLst>
          </p:cNvPr>
          <p:cNvCxnSpPr>
            <a:stCxn id="103" idx="0"/>
            <a:endCxn id="116" idx="2"/>
          </p:cNvCxnSpPr>
          <p:nvPr/>
        </p:nvCxnSpPr>
        <p:spPr bwMode="auto">
          <a:xfrm flipV="1">
            <a:off x="8410769" y="6058542"/>
            <a:ext cx="1" cy="2015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连接符: 肘形 126">
            <a:extLst>
              <a:ext uri="{FF2B5EF4-FFF2-40B4-BE49-F238E27FC236}">
                <a16:creationId xmlns:a16="http://schemas.microsoft.com/office/drawing/2014/main" id="{B1879291-9E66-4964-A1E5-0500D44BAE03}"/>
              </a:ext>
            </a:extLst>
          </p:cNvPr>
          <p:cNvCxnSpPr>
            <a:stCxn id="103" idx="3"/>
            <a:endCxn id="100" idx="3"/>
          </p:cNvCxnSpPr>
          <p:nvPr/>
        </p:nvCxnSpPr>
        <p:spPr bwMode="auto">
          <a:xfrm flipV="1">
            <a:off x="9355925" y="5123185"/>
            <a:ext cx="491648" cy="1321549"/>
          </a:xfrm>
          <a:prstGeom prst="bentConnector3">
            <a:avLst>
              <a:gd name="adj1" fmla="val 19097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4" name="矩形 133">
            <a:extLst>
              <a:ext uri="{FF2B5EF4-FFF2-40B4-BE49-F238E27FC236}">
                <a16:creationId xmlns:a16="http://schemas.microsoft.com/office/drawing/2014/main" id="{0D7E3BA6-CD8C-4324-AB5B-CDF0FD2B9403}"/>
              </a:ext>
            </a:extLst>
          </p:cNvPr>
          <p:cNvSpPr/>
          <p:nvPr/>
        </p:nvSpPr>
        <p:spPr>
          <a:xfrm>
            <a:off x="10286964" y="5680257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/>
          </a:p>
        </p:txBody>
      </p:sp>
      <p:sp>
        <p:nvSpPr>
          <p:cNvPr id="141" name="Down Arrow 21">
            <a:extLst>
              <a:ext uri="{FF2B5EF4-FFF2-40B4-BE49-F238E27FC236}">
                <a16:creationId xmlns:a16="http://schemas.microsoft.com/office/drawing/2014/main" id="{7C620C0E-3163-479C-8187-C12D71679B6A}"/>
              </a:ext>
            </a:extLst>
          </p:cNvPr>
          <p:cNvSpPr/>
          <p:nvPr/>
        </p:nvSpPr>
        <p:spPr>
          <a:xfrm>
            <a:off x="4123553" y="2499628"/>
            <a:ext cx="291902" cy="1617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5708282-A801-416C-AC1D-C20EA5AC62F6}"/>
              </a:ext>
            </a:extLst>
          </p:cNvPr>
          <p:cNvSpPr/>
          <p:nvPr/>
        </p:nvSpPr>
        <p:spPr>
          <a:xfrm>
            <a:off x="3236211" y="2602468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Attention mechanism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6147E3-3B09-70D2-E962-E3D74211A944}"/>
              </a:ext>
            </a:extLst>
          </p:cNvPr>
          <p:cNvGrpSpPr/>
          <p:nvPr/>
        </p:nvGrpSpPr>
        <p:grpSpPr>
          <a:xfrm>
            <a:off x="838200" y="3210407"/>
            <a:ext cx="5326163" cy="3037993"/>
            <a:chOff x="838200" y="3210407"/>
            <a:chExt cx="5326163" cy="303799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2CED06C-1064-4AF7-8042-77F409CA7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8200" y="3210407"/>
              <a:ext cx="5326163" cy="30379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D609C4-55B2-D2EE-98CB-1DC520F37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05000" y="4038600"/>
              <a:ext cx="163919" cy="228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FEB047-CACE-FE83-FF07-0E5E32A46731}"/>
                    </a:ext>
                  </a:extLst>
                </p:cNvPr>
                <p:cNvSpPr txBox="1"/>
                <p:nvPr/>
              </p:nvSpPr>
              <p:spPr>
                <a:xfrm>
                  <a:off x="1797483" y="4038600"/>
                  <a:ext cx="378952" cy="2493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100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FEB047-CACE-FE83-FF07-0E5E32A46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483" y="4038600"/>
                  <a:ext cx="378952" cy="249364"/>
                </a:xfrm>
                <a:prstGeom prst="rect">
                  <a:avLst/>
                </a:prstGeom>
                <a:blipFill>
                  <a:blip r:embed="rId17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656B60A-AF24-3815-BC23-75635DD98B1F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9587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ordArt 4"/>
          <p:cNvSpPr>
            <a:spLocks noChangeArrowheads="1" noChangeShapeType="1" noTextEdit="1"/>
          </p:cNvSpPr>
          <p:nvPr/>
        </p:nvSpPr>
        <p:spPr bwMode="auto">
          <a:xfrm>
            <a:off x="3886200" y="2209800"/>
            <a:ext cx="4572000" cy="18288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7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  <a:ea typeface="Impact"/>
                <a:cs typeface="Impact"/>
              </a:rPr>
              <a:t>Thanks!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8C6244-53C3-438E-ABEE-B6791EF0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CEEB85-5EA3-409A-BEA7-E6D02E7D0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2E2D74C-1790-E339-49A0-EB1C1779EFEE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816B0-B36C-7969-A36D-A91D74E69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584" y="228600"/>
            <a:ext cx="1600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047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98ADEC-024E-5D11-A473-5930B77D70C3}"/>
              </a:ext>
            </a:extLst>
          </p:cNvPr>
          <p:cNvSpPr txBox="1"/>
          <p:nvPr/>
        </p:nvSpPr>
        <p:spPr>
          <a:xfrm>
            <a:off x="241266" y="825176"/>
            <a:ext cx="11709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spectrum access</a:t>
            </a:r>
          </a:p>
          <a:p>
            <a:pPr lvl="1" algn="just"/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Cognitive radio (CR) users can opportunistically access unoccupied spectrum bands.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461F-278D-15F3-80C9-7C3781912A49}"/>
              </a:ext>
            </a:extLst>
          </p:cNvPr>
          <p:cNvSpPr txBox="1"/>
          <p:nvPr/>
        </p:nvSpPr>
        <p:spPr>
          <a:xfrm>
            <a:off x="232598" y="5831291"/>
            <a:ext cx="1131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techniques enable CR to detect the dynamic occupancy of </a:t>
            </a:r>
            <a:r>
              <a:rPr lang="en-US" sz="2000" i="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users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target spectrum pool and rapidly identify access opportunities.</a:t>
            </a: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7D1B0-C71C-E014-D60A-FD26D83BB75B}"/>
              </a:ext>
            </a:extLst>
          </p:cNvPr>
          <p:cNvSpPr txBox="1"/>
          <p:nvPr/>
        </p:nvSpPr>
        <p:spPr>
          <a:xfrm>
            <a:off x="234365" y="4495527"/>
            <a:ext cx="71737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Enabling techniques for spectrum awareness in DSA: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Spectrum sensing (Frequency domain)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Spectrum prediction (Frequency + time domains)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Spectrum cartography (Frequency + time + spatial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domains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6" y="1778910"/>
            <a:ext cx="3407667" cy="24575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469" y="1707374"/>
            <a:ext cx="2146551" cy="2391538"/>
          </a:xfrm>
          <a:prstGeom prst="rect">
            <a:avLst/>
          </a:prstGeom>
        </p:spPr>
      </p:pic>
      <p:pic>
        <p:nvPicPr>
          <p:cNvPr id="1028" name="Picture 4" descr="Deep Learning Based Spectrum Sensing Method for Cognitive Radio System |  SpringerLin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081" y="1806006"/>
            <a:ext cx="4025069" cy="239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8F2F22-239B-FB15-01F6-B1EE5ADA5977}"/>
              </a:ext>
            </a:extLst>
          </p:cNvPr>
          <p:cNvCxnSpPr>
            <a:cxnSpLocks/>
          </p:cNvCxnSpPr>
          <p:nvPr/>
        </p:nvCxnSpPr>
        <p:spPr>
          <a:xfrm>
            <a:off x="9840686" y="2438400"/>
            <a:ext cx="1030514" cy="566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08A4BE-6E87-5B83-6D26-3190CAF4CE66}"/>
              </a:ext>
            </a:extLst>
          </p:cNvPr>
          <p:cNvCxnSpPr>
            <a:cxnSpLocks/>
          </p:cNvCxnSpPr>
          <p:nvPr/>
        </p:nvCxnSpPr>
        <p:spPr>
          <a:xfrm flipV="1">
            <a:off x="10803745" y="2987688"/>
            <a:ext cx="67454" cy="10509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91FD71-A6DE-6802-102E-37D27C2FDE2C}"/>
              </a:ext>
            </a:extLst>
          </p:cNvPr>
          <p:cNvCxnSpPr>
            <a:cxnSpLocks/>
          </p:cNvCxnSpPr>
          <p:nvPr/>
        </p:nvCxnSpPr>
        <p:spPr>
          <a:xfrm flipV="1">
            <a:off x="9838436" y="2438400"/>
            <a:ext cx="0" cy="1113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866A1D-4B79-F9CD-06C4-CCCF8E028785}"/>
              </a:ext>
            </a:extLst>
          </p:cNvPr>
          <p:cNvCxnSpPr>
            <a:cxnSpLocks/>
          </p:cNvCxnSpPr>
          <p:nvPr/>
        </p:nvCxnSpPr>
        <p:spPr>
          <a:xfrm>
            <a:off x="9838436" y="3520599"/>
            <a:ext cx="965308" cy="5278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E5B0B6-0597-2537-B986-725F9BE1C8B6}"/>
              </a:ext>
            </a:extLst>
          </p:cNvPr>
          <p:cNvCxnSpPr>
            <a:cxnSpLocks/>
          </p:cNvCxnSpPr>
          <p:nvPr/>
        </p:nvCxnSpPr>
        <p:spPr>
          <a:xfrm flipV="1">
            <a:off x="9773230" y="1828800"/>
            <a:ext cx="1047170" cy="6096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A2C9BA-3C8C-35EB-E212-D1582FA3A8BC}"/>
              </a:ext>
            </a:extLst>
          </p:cNvPr>
          <p:cNvSpPr txBox="1"/>
          <p:nvPr/>
        </p:nvSpPr>
        <p:spPr>
          <a:xfrm>
            <a:off x="6226631" y="4238172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cognition cycle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7AD6BD-F385-73ED-BC41-C1559FFA12E2}"/>
              </a:ext>
            </a:extLst>
          </p:cNvPr>
          <p:cNvSpPr txBox="1"/>
          <p:nvPr/>
        </p:nvSpPr>
        <p:spPr>
          <a:xfrm>
            <a:off x="618106" y="4191000"/>
            <a:ext cx="409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spectrum holes in freq. and time domains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A1FEC2-36C4-D4B1-3439-87E6CFFDB9DE}"/>
              </a:ext>
            </a:extLst>
          </p:cNvPr>
          <p:cNvSpPr txBox="1"/>
          <p:nvPr/>
        </p:nvSpPr>
        <p:spPr>
          <a:xfrm>
            <a:off x="10065530" y="420748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Spectrum map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0E0B88-7BAE-31D0-7147-5E3FD146B447}"/>
              </a:ext>
            </a:extLst>
          </p:cNvPr>
          <p:cNvSpPr/>
          <p:nvPr/>
        </p:nvSpPr>
        <p:spPr>
          <a:xfrm>
            <a:off x="7765144" y="2355227"/>
            <a:ext cx="790901" cy="707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24EA1DF-DFA6-4982-950B-4F4B0E6C5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113409"/>
            <a:ext cx="455566" cy="46592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1A4A754-7104-4ADC-8F34-BE7348D0B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sp>
        <p:nvSpPr>
          <p:cNvPr id="26" name="标题 1">
            <a:extLst>
              <a:ext uri="{FF2B5EF4-FFF2-40B4-BE49-F238E27FC236}">
                <a16:creationId xmlns:a16="http://schemas.microsoft.com/office/drawing/2014/main" id="{B3D7437D-785B-4860-9810-9C67473C9FA8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E138099-6B97-47F6-A1C1-F4A2DD83A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62E97-59AA-7377-0FB6-4C11C62EAAA8}"/>
              </a:ext>
            </a:extLst>
          </p:cNvPr>
          <p:cNvSpPr txBox="1"/>
          <p:nvPr/>
        </p:nvSpPr>
        <p:spPr>
          <a:xfrm rot="19779233">
            <a:off x="9291066" y="180446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chemeClr val="accent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freq./time domain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9E6A1D2-8F0B-37AA-15DA-562CE7EC99D8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9469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F2D8F5F-8C75-40AB-9844-F5FFD17E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113409"/>
            <a:ext cx="455566" cy="4659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44D1D5-2EDD-4571-8948-F28F229AE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E573F309-32CC-4B12-971F-8D17BB94CE64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A016AE6-8F9E-4469-A37A-5E875C52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1D09E1-679B-69F5-57C4-C3C27F35DEA7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1634-ECF5-9CCE-7691-A3E49B0A6928}"/>
              </a:ext>
            </a:extLst>
          </p:cNvPr>
          <p:cNvSpPr txBox="1"/>
          <p:nvPr/>
        </p:nvSpPr>
        <p:spPr>
          <a:xfrm>
            <a:off x="294202" y="1066800"/>
            <a:ext cx="4912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spectrum prediction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9A962-05CE-0D37-6036-7F3587022C25}"/>
              </a:ext>
            </a:extLst>
          </p:cNvPr>
          <p:cNvSpPr txBox="1"/>
          <p:nvPr/>
        </p:nvSpPr>
        <p:spPr>
          <a:xfrm>
            <a:off x="613179" y="1828800"/>
            <a:ext cx="4616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leakage + Multi-band occupancy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1E69B88-F04B-8FCF-2360-7C7B0A8D5FCE}"/>
              </a:ext>
            </a:extLst>
          </p:cNvPr>
          <p:cNvSpPr/>
          <p:nvPr/>
        </p:nvSpPr>
        <p:spPr>
          <a:xfrm>
            <a:off x="5867400" y="1944089"/>
            <a:ext cx="609600" cy="283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EB19F-1E23-3EF4-2CC8-89412ACCED5F}"/>
              </a:ext>
            </a:extLst>
          </p:cNvPr>
          <p:cNvSpPr txBox="1"/>
          <p:nvPr/>
        </p:nvSpPr>
        <p:spPr>
          <a:xfrm>
            <a:off x="7412089" y="1885890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Multi-band correlation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4800FC9-7123-51D7-2EDA-F7978D0E0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819400"/>
            <a:ext cx="3073922" cy="25807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B1A9B5-930B-E369-A087-BFEDC5B68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2946624"/>
            <a:ext cx="3022397" cy="23263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D1D170-32A0-C0FC-A971-B8C3709DD59A}"/>
              </a:ext>
            </a:extLst>
          </p:cNvPr>
          <p:cNvSpPr txBox="1"/>
          <p:nvPr/>
        </p:nvSpPr>
        <p:spPr>
          <a:xfrm>
            <a:off x="2909056" y="5400147"/>
            <a:ext cx="1827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leakage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3B8761-3B5C-54B2-867E-687BDE3813D0}"/>
              </a:ext>
            </a:extLst>
          </p:cNvPr>
          <p:cNvSpPr txBox="1"/>
          <p:nvPr/>
        </p:nvSpPr>
        <p:spPr>
          <a:xfrm>
            <a:off x="7340993" y="5400147"/>
            <a:ext cx="251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ulti-band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5379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F2D8F5F-8C75-40AB-9844-F5FFD17E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113409"/>
            <a:ext cx="455566" cy="4659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44D1D5-2EDD-4571-8948-F28F229AE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E573F309-32CC-4B12-971F-8D17BB94CE64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A016AE6-8F9E-4469-A37A-5E875C52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1D09E1-679B-69F5-57C4-C3C27F35DEA7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027E6-84B7-8CD8-BA77-1EB1B020675D}"/>
              </a:ext>
            </a:extLst>
          </p:cNvPr>
          <p:cNvSpPr txBox="1"/>
          <p:nvPr/>
        </p:nvSpPr>
        <p:spPr>
          <a:xfrm>
            <a:off x="321870" y="1047690"/>
            <a:ext cx="5240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Spectrum prediction methods based on Graph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7AEC7-98E3-34D6-A866-6E7CD2D376F1}"/>
              </a:ext>
            </a:extLst>
          </p:cNvPr>
          <p:cNvSpPr txBox="1"/>
          <p:nvPr/>
        </p:nvSpPr>
        <p:spPr>
          <a:xfrm>
            <a:off x="948813" y="1692612"/>
            <a:ext cx="5971507" cy="872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band correlations problem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en-US" sz="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Graph is described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27383-DF7B-2C93-78E1-5329FD75D5CF}"/>
              </a:ext>
            </a:extLst>
          </p:cNvPr>
          <p:cNvSpPr txBox="1"/>
          <p:nvPr/>
        </p:nvSpPr>
        <p:spPr>
          <a:xfrm>
            <a:off x="948813" y="3124200"/>
            <a:ext cx="9085006" cy="859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20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correlations problem: </a:t>
            </a:r>
          </a:p>
          <a:p>
            <a:pPr>
              <a:lnSpc>
                <a:spcPct val="130000"/>
              </a:lnSpc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matrix is represented as:</a:t>
            </a:r>
            <a:endParaRPr lang="en-US" altLang="zh-CN" sz="2000" i="0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CFBA4-7A40-C250-7AF8-C0D9DFD32CD9}"/>
              </a:ext>
            </a:extLst>
          </p:cNvPr>
          <p:cNvSpPr txBox="1"/>
          <p:nvPr/>
        </p:nvSpPr>
        <p:spPr>
          <a:xfrm>
            <a:off x="948813" y="5263991"/>
            <a:ext cx="5548314" cy="452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20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multi-band spectrum prediction: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5DD20D-868E-D2CC-0870-454CECCFEACD}"/>
                  </a:ext>
                </a:extLst>
              </p:cNvPr>
              <p:cNvSpPr txBox="1"/>
              <p:nvPr/>
            </p:nvSpPr>
            <p:spPr>
              <a:xfrm>
                <a:off x="1083283" y="4405680"/>
                <a:ext cx="6549101" cy="409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the PSD value of each frequency band at time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5DD20D-868E-D2CC-0870-454CECCF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83" y="4405680"/>
                <a:ext cx="6549101" cy="409151"/>
              </a:xfrm>
              <a:prstGeom prst="rect">
                <a:avLst/>
              </a:prstGeom>
              <a:blipFill>
                <a:blip r:embed="rId5"/>
                <a:stretch>
                  <a:fillRect t="-6061" r="-194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14">
            <a:extLst>
              <a:ext uri="{FF2B5EF4-FFF2-40B4-BE49-F238E27FC236}">
                <a16:creationId xmlns:a16="http://schemas.microsoft.com/office/drawing/2014/main" id="{4EE08E4D-49BF-73C3-E332-B0CE3FA46F0A}"/>
              </a:ext>
            </a:extLst>
          </p:cNvPr>
          <p:cNvSpPr txBox="1"/>
          <p:nvPr/>
        </p:nvSpPr>
        <p:spPr>
          <a:xfrm>
            <a:off x="3075405" y="2678668"/>
            <a:ext cx="364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i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i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 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}.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R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CN" altLang="en-US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7">
                <a:extLst>
                  <a:ext uri="{FF2B5EF4-FFF2-40B4-BE49-F238E27FC236}">
                    <a16:creationId xmlns:a16="http://schemas.microsoft.com/office/drawing/2014/main" id="{EEBD696C-4A92-4364-CD88-D948512E4743}"/>
                  </a:ext>
                </a:extLst>
              </p:cNvPr>
              <p:cNvSpPr txBox="1"/>
              <p:nvPr/>
            </p:nvSpPr>
            <p:spPr>
              <a:xfrm>
                <a:off x="4001503" y="5970625"/>
                <a:ext cx="4482957" cy="40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zh-CN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altLang="zh-CN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en-US" altLang="zh-CN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(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i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17">
                <a:extLst>
                  <a:ext uri="{FF2B5EF4-FFF2-40B4-BE49-F238E27FC236}">
                    <a16:creationId xmlns:a16="http://schemas.microsoft.com/office/drawing/2014/main" id="{EEBD696C-4A92-4364-CD88-D948512E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503" y="5970625"/>
                <a:ext cx="4482957" cy="40363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右 22">
            <a:extLst>
              <a:ext uri="{FF2B5EF4-FFF2-40B4-BE49-F238E27FC236}">
                <a16:creationId xmlns:a16="http://schemas.microsoft.com/office/drawing/2014/main" id="{1E6CBC19-6267-6555-F6E4-B690757C5EA4}"/>
              </a:ext>
            </a:extLst>
          </p:cNvPr>
          <p:cNvSpPr/>
          <p:nvPr/>
        </p:nvSpPr>
        <p:spPr>
          <a:xfrm>
            <a:off x="9156290" y="2524454"/>
            <a:ext cx="673510" cy="218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0"/>
          </a:p>
        </p:txBody>
      </p:sp>
      <p:sp>
        <p:nvSpPr>
          <p:cNvPr id="10" name="矩形 23">
            <a:extLst>
              <a:ext uri="{FF2B5EF4-FFF2-40B4-BE49-F238E27FC236}">
                <a16:creationId xmlns:a16="http://schemas.microsoft.com/office/drawing/2014/main" id="{48324BFD-8B2F-AC91-4C78-7930AC4C9953}"/>
              </a:ext>
            </a:extLst>
          </p:cNvPr>
          <p:cNvSpPr/>
          <p:nvPr/>
        </p:nvSpPr>
        <p:spPr>
          <a:xfrm>
            <a:off x="8839200" y="2161802"/>
            <a:ext cx="1117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</a:t>
            </a:r>
            <a:endParaRPr lang="zh-CN" altLang="en-US" sz="1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25">
            <a:extLst>
              <a:ext uri="{FF2B5EF4-FFF2-40B4-BE49-F238E27FC236}">
                <a16:creationId xmlns:a16="http://schemas.microsoft.com/office/drawing/2014/main" id="{ED8DF9A8-8FDB-9694-6A31-2D896122991D}"/>
              </a:ext>
            </a:extLst>
          </p:cNvPr>
          <p:cNvSpPr/>
          <p:nvPr/>
        </p:nvSpPr>
        <p:spPr>
          <a:xfrm>
            <a:off x="4318326" y="4011341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 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∈ R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CN" altLang="en-US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i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8E857E-BC28-A2EC-6EC0-7E4E68556D6E}"/>
              </a:ext>
            </a:extLst>
          </p:cNvPr>
          <p:cNvGrpSpPr/>
          <p:nvPr/>
        </p:nvGrpSpPr>
        <p:grpSpPr>
          <a:xfrm>
            <a:off x="7961652" y="3344938"/>
            <a:ext cx="3930462" cy="2402275"/>
            <a:chOff x="7809252" y="3192538"/>
            <a:chExt cx="3930462" cy="2402275"/>
          </a:xfrm>
        </p:grpSpPr>
        <p:pic>
          <p:nvPicPr>
            <p:cNvPr id="17" name="图片 24">
              <a:extLst>
                <a:ext uri="{FF2B5EF4-FFF2-40B4-BE49-F238E27FC236}">
                  <a16:creationId xmlns:a16="http://schemas.microsoft.com/office/drawing/2014/main" id="{0DC0194A-A4C8-CB45-DEFC-3ADD2E90E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2" r="-3297"/>
            <a:stretch/>
          </p:blipFill>
          <p:spPr>
            <a:xfrm>
              <a:off x="8139037" y="3192538"/>
              <a:ext cx="3600677" cy="2028571"/>
            </a:xfrm>
            <a:prstGeom prst="rect">
              <a:avLst/>
            </a:prstGeom>
          </p:spPr>
        </p:pic>
        <p:sp>
          <p:nvSpPr>
            <p:cNvPr id="18" name="文本框 26">
              <a:extLst>
                <a:ext uri="{FF2B5EF4-FFF2-40B4-BE49-F238E27FC236}">
                  <a16:creationId xmlns:a16="http://schemas.microsoft.com/office/drawing/2014/main" id="{959F6CE8-A852-5E95-9A85-B28B76CAE97E}"/>
                </a:ext>
              </a:extLst>
            </p:cNvPr>
            <p:cNvSpPr txBox="1"/>
            <p:nvPr/>
          </p:nvSpPr>
          <p:spPr>
            <a:xfrm>
              <a:off x="7809252" y="384775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7">
              <a:extLst>
                <a:ext uri="{FF2B5EF4-FFF2-40B4-BE49-F238E27FC236}">
                  <a16:creationId xmlns:a16="http://schemas.microsoft.com/office/drawing/2014/main" id="{B7675AA8-9F6E-3BF8-320B-9A7E32C5CDB5}"/>
                </a:ext>
              </a:extLst>
            </p:cNvPr>
            <p:cNvSpPr txBox="1"/>
            <p:nvPr/>
          </p:nvSpPr>
          <p:spPr>
            <a:xfrm>
              <a:off x="8685766" y="51332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8">
              <a:extLst>
                <a:ext uri="{FF2B5EF4-FFF2-40B4-BE49-F238E27FC236}">
                  <a16:creationId xmlns:a16="http://schemas.microsoft.com/office/drawing/2014/main" id="{2440E323-7A17-F7DB-4070-1E0CB2D1EE07}"/>
                </a:ext>
              </a:extLst>
            </p:cNvPr>
            <p:cNvSpPr/>
            <p:nvPr/>
          </p:nvSpPr>
          <p:spPr>
            <a:xfrm>
              <a:off x="10622570" y="3212202"/>
              <a:ext cx="45719" cy="20285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9">
                  <a:extLst>
                    <a:ext uri="{FF2B5EF4-FFF2-40B4-BE49-F238E27FC236}">
                      <a16:creationId xmlns:a16="http://schemas.microsoft.com/office/drawing/2014/main" id="{C9BF4335-71C0-8F97-3D82-04B3C236312E}"/>
                    </a:ext>
                  </a:extLst>
                </p:cNvPr>
                <p:cNvSpPr/>
                <p:nvPr/>
              </p:nvSpPr>
              <p:spPr>
                <a:xfrm>
                  <a:off x="10409981" y="5217466"/>
                  <a:ext cx="523156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6BA813C-9744-4D80-A773-6F125E459B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981" y="5217466"/>
                  <a:ext cx="523156" cy="3773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8DF2CAC-55FA-75F0-276D-82E44C5F6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03506" y="3691698"/>
              <a:ext cx="931654" cy="910901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18A207-E80E-6DA9-3F2A-8FA1A3B7D77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403506" y="3210153"/>
              <a:ext cx="1006475" cy="980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E32B8EE-E0C8-8D75-3C03-2691C67FCC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03506" y="4286276"/>
              <a:ext cx="1006475" cy="95449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5AF3D9-76A9-F635-3EF3-305879541367}"/>
                </a:ext>
              </a:extLst>
            </p:cNvPr>
            <p:cNvSpPr/>
            <p:nvPr/>
          </p:nvSpPr>
          <p:spPr bwMode="auto">
            <a:xfrm>
              <a:off x="10409981" y="3210153"/>
              <a:ext cx="1172419" cy="20306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750378DF-3EE0-7EC0-2117-6B74E90EE0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29800" y="1106290"/>
            <a:ext cx="2333023" cy="163887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2937B7F-3DA2-31C5-FB4D-A53601451E1C}"/>
              </a:ext>
            </a:extLst>
          </p:cNvPr>
          <p:cNvGrpSpPr/>
          <p:nvPr/>
        </p:nvGrpSpPr>
        <p:grpSpPr>
          <a:xfrm>
            <a:off x="7325352" y="1344346"/>
            <a:ext cx="1584698" cy="1850764"/>
            <a:chOff x="7172952" y="1191946"/>
            <a:chExt cx="1584698" cy="1850764"/>
          </a:xfrm>
        </p:grpSpPr>
        <p:pic>
          <p:nvPicPr>
            <p:cNvPr id="32" name="Picture 31" descr="A diagram of a graph&#10;&#10;Description automatically generated">
              <a:extLst>
                <a:ext uri="{FF2B5EF4-FFF2-40B4-BE49-F238E27FC236}">
                  <a16:creationId xmlns:a16="http://schemas.microsoft.com/office/drawing/2014/main" id="{BC612ACD-50C8-4605-D3D3-E83B1A362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05" t="64168" r="27019"/>
            <a:stretch/>
          </p:blipFill>
          <p:spPr>
            <a:xfrm>
              <a:off x="7172952" y="1686752"/>
              <a:ext cx="1584698" cy="135595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6307C09-5D97-CD37-8837-46B8B65B8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20000" y="1191946"/>
              <a:ext cx="482600" cy="66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3362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F2D8F5F-8C75-40AB-9844-F5FFD17E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113409"/>
            <a:ext cx="455566" cy="4659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44D1D5-2EDD-4571-8948-F28F229AE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E573F309-32CC-4B12-971F-8D17BB94CE64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400" i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altLang="zh-CN" sz="4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A016AE6-8F9E-4469-A37A-5E875C52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1D09E1-679B-69F5-57C4-C3C27F35DEA7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431F7-9560-5D9E-29FF-0F903BACD191}"/>
              </a:ext>
            </a:extLst>
          </p:cNvPr>
          <p:cNvSpPr txBox="1"/>
          <p:nvPr/>
        </p:nvSpPr>
        <p:spPr>
          <a:xfrm>
            <a:off x="346320" y="1047690"/>
            <a:ext cx="7802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in traditional spectrum prediction methods based on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36FA2-3291-7CCF-A3BD-F1E82C2C0608}"/>
              </a:ext>
            </a:extLst>
          </p:cNvPr>
          <p:cNvSpPr txBox="1"/>
          <p:nvPr/>
        </p:nvSpPr>
        <p:spPr>
          <a:xfrm>
            <a:off x="613179" y="1501170"/>
            <a:ext cx="110454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 overlook the crucial multi-band correlations across different time periods on-the-fly.</a:t>
            </a:r>
          </a:p>
          <a:p>
            <a:endParaRPr lang="en-US" sz="5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capture the temporal dynamics across different bands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844EBF-659D-8A8E-9CC0-D8956A35CA13}"/>
              </a:ext>
            </a:extLst>
          </p:cNvPr>
          <p:cNvSpPr txBox="1"/>
          <p:nvPr/>
        </p:nvSpPr>
        <p:spPr>
          <a:xfrm>
            <a:off x="3713200" y="5269468"/>
            <a:ext cx="428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Multi-band correlations change over time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21E530-27E0-774E-763F-A56DAF9FCE5C}"/>
              </a:ext>
            </a:extLst>
          </p:cNvPr>
          <p:cNvSpPr/>
          <p:nvPr/>
        </p:nvSpPr>
        <p:spPr bwMode="auto">
          <a:xfrm>
            <a:off x="2818878" y="5638800"/>
            <a:ext cx="7239000" cy="8890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5AC2D5-9821-0926-C888-81989DC5ACB2}"/>
              </a:ext>
            </a:extLst>
          </p:cNvPr>
          <p:cNvSpPr/>
          <p:nvPr/>
        </p:nvSpPr>
        <p:spPr bwMode="auto">
          <a:xfrm>
            <a:off x="5485878" y="5773477"/>
            <a:ext cx="1498853" cy="597648"/>
          </a:xfrm>
          <a:prstGeom prst="rect">
            <a:avLst/>
          </a:prstGeom>
          <a:solidFill>
            <a:srgbClr val="B2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67" i="0" dirty="0">
                <a:solidFill>
                  <a:srgbClr val="000000"/>
                </a:solidFill>
              </a:rPr>
              <a:t>Graph estimator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9B55BD-A5E6-7C5E-E27F-A408F43E588C}"/>
              </a:ext>
            </a:extLst>
          </p:cNvPr>
          <p:cNvCxnSpPr>
            <a:cxnSpLocks/>
          </p:cNvCxnSpPr>
          <p:nvPr/>
        </p:nvCxnSpPr>
        <p:spPr bwMode="auto">
          <a:xfrm>
            <a:off x="6970517" y="6072301"/>
            <a:ext cx="1029961" cy="0"/>
          </a:xfrm>
          <a:prstGeom prst="straightConnector1">
            <a:avLst/>
          </a:prstGeom>
          <a:ln w="28575" cap="flat" cmpd="sng" algn="ctr">
            <a:solidFill>
              <a:srgbClr val="3C3C7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9858EFC-16D1-BECB-86DB-112D4881476E}"/>
              </a:ext>
            </a:extLst>
          </p:cNvPr>
          <p:cNvSpPr/>
          <p:nvPr/>
        </p:nvSpPr>
        <p:spPr bwMode="auto">
          <a:xfrm>
            <a:off x="2971278" y="5773477"/>
            <a:ext cx="1498853" cy="597648"/>
          </a:xfrm>
          <a:prstGeom prst="rect">
            <a:avLst/>
          </a:prstGeom>
          <a:solidFill>
            <a:srgbClr val="B2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67" i="0" dirty="0">
                <a:solidFill>
                  <a:srgbClr val="000000"/>
                </a:solidFill>
              </a:rPr>
              <a:t>Change over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D7D83-589C-82A3-113F-7D403D9A930E}"/>
              </a:ext>
            </a:extLst>
          </p:cNvPr>
          <p:cNvSpPr/>
          <p:nvPr/>
        </p:nvSpPr>
        <p:spPr bwMode="auto">
          <a:xfrm>
            <a:off x="7991662" y="5773477"/>
            <a:ext cx="1913816" cy="597648"/>
          </a:xfrm>
          <a:prstGeom prst="rect">
            <a:avLst/>
          </a:prstGeom>
          <a:solidFill>
            <a:srgbClr val="B2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67" i="0" dirty="0">
                <a:solidFill>
                  <a:srgbClr val="000000"/>
                </a:solidFill>
              </a:rPr>
              <a:t>Learn graph dynamic on-the-fly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60E5BB-E373-925F-6C38-4241CFC3C540}"/>
              </a:ext>
            </a:extLst>
          </p:cNvPr>
          <p:cNvCxnSpPr>
            <a:cxnSpLocks/>
          </p:cNvCxnSpPr>
          <p:nvPr/>
        </p:nvCxnSpPr>
        <p:spPr bwMode="auto">
          <a:xfrm>
            <a:off x="4455917" y="6072301"/>
            <a:ext cx="1029961" cy="0"/>
          </a:xfrm>
          <a:prstGeom prst="straightConnector1">
            <a:avLst/>
          </a:prstGeom>
          <a:ln w="28575" cap="flat" cmpd="sng" algn="ctr">
            <a:solidFill>
              <a:srgbClr val="3C3C7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1C8164-FB83-CB74-220E-9D32A5C43797}"/>
              </a:ext>
            </a:extLst>
          </p:cNvPr>
          <p:cNvSpPr txBox="1"/>
          <p:nvPr/>
        </p:nvSpPr>
        <p:spPr>
          <a:xfrm>
            <a:off x="1371600" y="5898636"/>
            <a:ext cx="1371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F4FB48C-3C33-34FC-AA56-663176765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470105"/>
            <a:ext cx="7772400" cy="27719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308ADE-1706-9B78-B9C2-542F14598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2460947"/>
            <a:ext cx="7772400" cy="27902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D9EA38B-7EA6-3D98-DF82-31BE5DA4F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2470105"/>
            <a:ext cx="7772400" cy="27719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61905E-F359-6976-25A6-43DE6A524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2468143"/>
            <a:ext cx="7772400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35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C87F7F0-9FA6-4F2D-97D7-2C85D07C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788AF8D-5DF8-428D-AA92-CF579BD3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602DE295-E77D-407B-BEFD-8DC70A016C8E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Structure Learning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D5C2C40-D6CB-767D-EC5D-C8593F4DD4C6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311DC3-0744-4B0B-3222-6284C745472E}"/>
                  </a:ext>
                </a:extLst>
              </p:cNvPr>
              <p:cNvSpPr txBox="1"/>
              <p:nvPr/>
            </p:nvSpPr>
            <p:spPr>
              <a:xfrm>
                <a:off x="536979" y="1112404"/>
                <a:ext cx="11578821" cy="2316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graph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initial node representations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There may be edges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there is an initial adjacency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b="1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initial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just the node representations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b="1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optimized graph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corresponding new node representations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</m:acc>
                        <m:r>
                          <a:rPr lang="en-US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lvl="1"/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message passing model,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model parameters.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311DC3-0744-4B0B-3222-6284C745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79" y="1112404"/>
                <a:ext cx="11578821" cy="2316596"/>
              </a:xfrm>
              <a:prstGeom prst="rect">
                <a:avLst/>
              </a:prstGeom>
              <a:blipFill>
                <a:blip r:embed="rId5"/>
                <a:stretch>
                  <a:fillRect l="-438" t="-1087" b="-3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EDEA57D-F397-A5DD-4875-49F23BF17E3F}"/>
              </a:ext>
            </a:extLst>
          </p:cNvPr>
          <p:cNvGrpSpPr/>
          <p:nvPr/>
        </p:nvGrpSpPr>
        <p:grpSpPr>
          <a:xfrm>
            <a:off x="2362200" y="3810000"/>
            <a:ext cx="7211804" cy="2321007"/>
            <a:chOff x="2362200" y="3878953"/>
            <a:chExt cx="7211804" cy="23210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59CBBE-235F-6E68-6B65-8A161265C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9047"/>
            <a:stretch/>
          </p:blipFill>
          <p:spPr>
            <a:xfrm>
              <a:off x="2362200" y="3878953"/>
              <a:ext cx="7211804" cy="23210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40EDE0-36D0-A435-AE67-54E88992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4997" y="3878953"/>
              <a:ext cx="682006" cy="2131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171E78-8881-E8FA-13B5-33A8327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1200" y="3936189"/>
              <a:ext cx="569603" cy="1558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9EBD37-36B5-DDD0-D7CA-5E9EE2B9A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3099" y="3891864"/>
              <a:ext cx="8255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BACF51-3C2A-D123-23A8-179EA0665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33098" y="3936189"/>
              <a:ext cx="582159" cy="13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04628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C87F7F0-9FA6-4F2D-97D7-2C85D07C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788AF8D-5DF8-428D-AA92-CF579BD3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602DE295-E77D-407B-BEFD-8DC70A016C8E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D5C2C40-D6CB-767D-EC5D-C8593F4DD4C6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EF4F8-50E2-B91E-7843-4CF77958D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198" y="838200"/>
            <a:ext cx="7251604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00EC0B-6314-3BFD-B078-6949DDF82EB7}"/>
              </a:ext>
            </a:extLst>
          </p:cNvPr>
          <p:cNvSpPr txBox="1"/>
          <p:nvPr/>
        </p:nvSpPr>
        <p:spPr>
          <a:xfrm>
            <a:off x="206776" y="4787191"/>
            <a:ext cx="11578821" cy="42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structure representation: </a:t>
            </a:r>
            <a:r>
              <a:rPr lang="en-US" sz="2000" i="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adjacency matrix </a:t>
            </a: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i="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expresses the multi-band correlations between bands.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35F79F-6139-466A-4422-3993FE1226E7}"/>
              </a:ext>
            </a:extLst>
          </p:cNvPr>
          <p:cNvSpPr/>
          <p:nvPr/>
        </p:nvSpPr>
        <p:spPr bwMode="auto">
          <a:xfrm>
            <a:off x="2325974" y="838200"/>
            <a:ext cx="4424028" cy="914400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2CABD9-8F34-B2C0-CE2E-B8B523402B24}"/>
              </a:ext>
            </a:extLst>
          </p:cNvPr>
          <p:cNvSpPr/>
          <p:nvPr/>
        </p:nvSpPr>
        <p:spPr bwMode="auto">
          <a:xfrm>
            <a:off x="6513225" y="1676400"/>
            <a:ext cx="3352801" cy="2989962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FACDE8-C1F0-620C-3118-3933A0A299F7}"/>
              </a:ext>
            </a:extLst>
          </p:cNvPr>
          <p:cNvSpPr/>
          <p:nvPr/>
        </p:nvSpPr>
        <p:spPr bwMode="auto">
          <a:xfrm>
            <a:off x="2325974" y="1802110"/>
            <a:ext cx="3922426" cy="1474489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FBB2E8-17BD-463C-5D25-3981F129C811}"/>
              </a:ext>
            </a:extLst>
          </p:cNvPr>
          <p:cNvSpPr/>
          <p:nvPr/>
        </p:nvSpPr>
        <p:spPr bwMode="auto">
          <a:xfrm>
            <a:off x="2362199" y="3048000"/>
            <a:ext cx="4114801" cy="1618362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B9D3E-A9E5-F09A-6720-99262DF5C09C}"/>
              </a:ext>
            </a:extLst>
          </p:cNvPr>
          <p:cNvSpPr txBox="1"/>
          <p:nvPr/>
        </p:nvSpPr>
        <p:spPr>
          <a:xfrm>
            <a:off x="206776" y="5234766"/>
            <a:ext cx="11514415" cy="429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structure learning: </a:t>
            </a:r>
            <a:r>
              <a:rPr lang="en-US" sz="2000" i="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estimator re-estimates the adjacency matrix </a:t>
            </a: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8851D-E1B1-E7EE-C07C-AAEFDEBD8ABC}"/>
              </a:ext>
            </a:extLst>
          </p:cNvPr>
          <p:cNvSpPr txBox="1"/>
          <p:nvPr/>
        </p:nvSpPr>
        <p:spPr>
          <a:xfrm>
            <a:off x="206776" y="5682341"/>
            <a:ext cx="11514415" cy="429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 frequency correlations: </a:t>
            </a:r>
            <a:r>
              <a:rPr lang="en-US" sz="2000" i="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GCN extracts the correlations in the frequency domain.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76F0E-4CF3-829D-42B6-6BA2B2467F84}"/>
              </a:ext>
            </a:extLst>
          </p:cNvPr>
          <p:cNvSpPr txBox="1"/>
          <p:nvPr/>
        </p:nvSpPr>
        <p:spPr>
          <a:xfrm>
            <a:off x="206776" y="6129916"/>
            <a:ext cx="11514415" cy="429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 temporal correlations: </a:t>
            </a:r>
            <a:r>
              <a:rPr lang="en-US" sz="2000" i="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 extracts the temporal correlations of each band.</a:t>
            </a:r>
          </a:p>
        </p:txBody>
      </p:sp>
    </p:spTree>
    <p:extLst>
      <p:ext uri="{BB962C8B-B14F-4D97-AF65-F5344CB8AC3E}">
        <p14:creationId xmlns:p14="http://schemas.microsoft.com/office/powerpoint/2010/main" val="42667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 animBg="1"/>
      <p:bldP spid="15" grpId="0" animBg="1"/>
      <p:bldP spid="17" grpId="0" animBg="1"/>
      <p:bldP spid="6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C87F7F0-9FA6-4F2D-97D7-2C85D07C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864" y="6400768"/>
            <a:ext cx="1047896" cy="4572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788AF8D-5DF8-428D-AA92-CF579BD3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733" y="6352506"/>
            <a:ext cx="455566" cy="465920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602DE295-E77D-407B-BEFD-8DC70A016C8E}"/>
              </a:ext>
            </a:extLst>
          </p:cNvPr>
          <p:cNvSpPr txBox="1">
            <a:spLocks/>
          </p:cNvSpPr>
          <p:nvPr/>
        </p:nvSpPr>
        <p:spPr bwMode="auto">
          <a:xfrm>
            <a:off x="406400" y="762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+mj-lt"/>
                <a:ea typeface="ＭＳ Ｐゴシック" pitchFamily="-112" charset="-128"/>
                <a:cs typeface="Helvetic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structure representation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D5C2C40-D6CB-767D-EC5D-C8593F4DD4C6}"/>
              </a:ext>
            </a:extLst>
          </p:cNvPr>
          <p:cNvSpPr txBox="1">
            <a:spLocks/>
          </p:cNvSpPr>
          <p:nvPr/>
        </p:nvSpPr>
        <p:spPr>
          <a:xfrm>
            <a:off x="11332432" y="6437155"/>
            <a:ext cx="60325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fld id="{17A34F41-4155-408E-A897-106FC8643D9B}" type="slidenum">
              <a:rPr lang="en-US" i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513ABA-68A3-BCD8-F4BF-0C6B43C92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7" y="946374"/>
            <a:ext cx="7772400" cy="141582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1C7B92-B54F-C87C-7B9A-A99DD059593B}"/>
              </a:ext>
            </a:extLst>
          </p:cNvPr>
          <p:cNvGrpSpPr/>
          <p:nvPr/>
        </p:nvGrpSpPr>
        <p:grpSpPr>
          <a:xfrm>
            <a:off x="306588" y="2561888"/>
            <a:ext cx="11578821" cy="3762712"/>
            <a:chOff x="306588" y="957042"/>
            <a:chExt cx="11578821" cy="3762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CD388E-09F8-7DF8-6596-3B809D3C1E36}"/>
                    </a:ext>
                  </a:extLst>
                </p:cNvPr>
                <p:cNvSpPr txBox="1"/>
                <p:nvPr/>
              </p:nvSpPr>
              <p:spPr>
                <a:xfrm>
                  <a:off x="306588" y="957042"/>
                  <a:ext cx="11578821" cy="3014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2000" i="0" dirty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Pearson correlation coefficient </a:t>
                  </a:r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 used to compute the adjacency matrix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The similarity between vectors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sz="20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:r>
                    <a:rPr lang="en-US" sz="2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sz="20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is calculated as:</a:t>
                  </a:r>
                </a:p>
                <a:p>
                  <a:pPr marL="342900" indent="-342900">
                    <a:lnSpc>
                      <a:spcPct val="120000"/>
                    </a:lnSpc>
                    <a:buFont typeface="Wingdings" pitchFamily="2" charset="2"/>
                    <a:buChar char="Ø"/>
                  </a:pPr>
                  <a:endPara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20000"/>
                    </a:lnSpc>
                  </a:pPr>
                  <a:endPara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where </a:t>
                  </a:r>
                  <a:r>
                    <a:rPr lang="en-US" sz="2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sz="20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-US" sz="2000" i="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lang="en-US" sz="20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represent the PSD value of the </a:t>
                  </a:r>
                  <a:r>
                    <a:rPr lang="en-US" sz="2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-US" sz="2000" i="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-th</a:t>
                  </a:r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band at time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the mean of all historical PSD values, respectively, and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is the number of bands. </a:t>
                  </a:r>
                </a:p>
                <a:p>
                  <a:pPr>
                    <a:lnSpc>
                      <a:spcPct val="120000"/>
                    </a:lnSpc>
                  </a:pPr>
                  <a:endPara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adjacency matrix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0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is defined as follows: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CD388E-09F8-7DF8-6596-3B809D3C1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588" y="957042"/>
                  <a:ext cx="11578821" cy="3014736"/>
                </a:xfrm>
                <a:prstGeom prst="rect">
                  <a:avLst/>
                </a:prstGeom>
                <a:blipFill>
                  <a:blip r:embed="rId6"/>
                  <a:stretch>
                    <a:fillRect l="-548" r="-767" b="-25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3ED4E6-D4C9-0854-D85F-D276027C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0585" y="1593841"/>
              <a:ext cx="5330825" cy="7643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2F5744-FF7D-83BC-025B-CE0BEA52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3424" y="3962400"/>
              <a:ext cx="3105150" cy="757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067648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60"/>
  <p:tag name="DEFAULTHEIGHT" val="464"/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Pixel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195377</TotalTime>
  <Words>1358</Words>
  <Application>Microsoft Macintosh PowerPoint</Application>
  <PresentationFormat>Widescreen</PresentationFormat>
  <Paragraphs>233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Impact</vt:lpstr>
      <vt:lpstr>Times New Roman</vt:lpstr>
      <vt:lpstr>Wingdings</vt:lpstr>
      <vt:lpstr>Pixel</vt:lpstr>
      <vt:lpstr>Office Theme</vt:lpstr>
      <vt:lpstr>Office Theme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Data-aid symbol synchronization in UWB radios</dc:title>
  <dc:creator>ECE</dc:creator>
  <cp:lastModifiedBy>Dong Yang</cp:lastModifiedBy>
  <cp:revision>4670</cp:revision>
  <cp:lastPrinted>2024-05-31T11:31:26Z</cp:lastPrinted>
  <dcterms:created xsi:type="dcterms:W3CDTF">2011-06-23T02:47:09Z</dcterms:created>
  <dcterms:modified xsi:type="dcterms:W3CDTF">2024-09-09T13:35:51Z</dcterms:modified>
</cp:coreProperties>
</file>